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35" r:id="rId2"/>
    <p:sldMasterId id="2147484072" r:id="rId3"/>
  </p:sldMasterIdLst>
  <p:notesMasterIdLst>
    <p:notesMasterId r:id="rId57"/>
  </p:notesMasterIdLst>
  <p:sldIdLst>
    <p:sldId id="371" r:id="rId4"/>
    <p:sldId id="270" r:id="rId5"/>
    <p:sldId id="301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4" r:id="rId23"/>
    <p:sldId id="373" r:id="rId24"/>
    <p:sldId id="374" r:id="rId25"/>
    <p:sldId id="365" r:id="rId26"/>
    <p:sldId id="366" r:id="rId27"/>
    <p:sldId id="367" r:id="rId28"/>
    <p:sldId id="368" r:id="rId29"/>
    <p:sldId id="363" r:id="rId30"/>
    <p:sldId id="372" r:id="rId31"/>
    <p:sldId id="375" r:id="rId32"/>
    <p:sldId id="379" r:id="rId33"/>
    <p:sldId id="376" r:id="rId34"/>
    <p:sldId id="378" r:id="rId35"/>
    <p:sldId id="369" r:id="rId36"/>
    <p:sldId id="294" r:id="rId37"/>
    <p:sldId id="288" r:id="rId38"/>
    <p:sldId id="289" r:id="rId39"/>
    <p:sldId id="290" r:id="rId40"/>
    <p:sldId id="291" r:id="rId41"/>
    <p:sldId id="292" r:id="rId42"/>
    <p:sldId id="377" r:id="rId43"/>
    <p:sldId id="295" r:id="rId44"/>
    <p:sldId id="302" r:id="rId45"/>
    <p:sldId id="370" r:id="rId46"/>
    <p:sldId id="296" r:id="rId47"/>
    <p:sldId id="297" r:id="rId48"/>
    <p:sldId id="298" r:id="rId49"/>
    <p:sldId id="300" r:id="rId50"/>
    <p:sldId id="306" r:id="rId51"/>
    <p:sldId id="309" r:id="rId52"/>
    <p:sldId id="307" r:id="rId53"/>
    <p:sldId id="344" r:id="rId54"/>
    <p:sldId id="299" r:id="rId55"/>
    <p:sldId id="275" r:id="rId56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86" autoAdjust="0"/>
    <p:restoredTop sz="94660"/>
  </p:normalViewPr>
  <p:slideViewPr>
    <p:cSldViewPr>
      <p:cViewPr varScale="1">
        <p:scale>
          <a:sx n="152" d="100"/>
          <a:sy n="152" d="100"/>
        </p:scale>
        <p:origin x="329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Alonso Martínez" userId="c917cd39c219d606" providerId="LiveId" clId="{5EA9ABDF-706B-E34A-8FBF-739D6C1012C8}"/>
    <pc:docChg chg="undo custSel addSld delSld modSld sldOrd">
      <pc:chgData name="Carlos Alonso Martínez" userId="c917cd39c219d606" providerId="LiveId" clId="{5EA9ABDF-706B-E34A-8FBF-739D6C1012C8}" dt="2020-05-05T08:19:56.514" v="1228" actId="123"/>
      <pc:docMkLst>
        <pc:docMk/>
      </pc:docMkLst>
      <pc:sldChg chg="addSp delSp modSp ord">
        <pc:chgData name="Carlos Alonso Martínez" userId="c917cd39c219d606" providerId="LiveId" clId="{5EA9ABDF-706B-E34A-8FBF-739D6C1012C8}" dt="2020-05-05T08:13:07.435" v="1220"/>
        <pc:sldMkLst>
          <pc:docMk/>
          <pc:sldMk cId="0" sldId="270"/>
        </pc:sldMkLst>
        <pc:spChg chg="add del mod">
          <ac:chgData name="Carlos Alonso Martínez" userId="c917cd39c219d606" providerId="LiveId" clId="{5EA9ABDF-706B-E34A-8FBF-739D6C1012C8}" dt="2020-05-05T08:13:07.435" v="1220"/>
          <ac:spMkLst>
            <pc:docMk/>
            <pc:sldMk cId="0" sldId="270"/>
            <ac:spMk id="2" creationId="{84B51D74-9066-1842-9135-6B520051832A}"/>
          </ac:spMkLst>
        </pc:spChg>
        <pc:spChg chg="mod">
          <ac:chgData name="Carlos Alonso Martínez" userId="c917cd39c219d606" providerId="LiveId" clId="{5EA9ABDF-706B-E34A-8FBF-739D6C1012C8}" dt="2020-04-30T12:27:03.044" v="33" actId="20577"/>
          <ac:spMkLst>
            <pc:docMk/>
            <pc:sldMk cId="0" sldId="270"/>
            <ac:spMk id="11266" creationId="{DB8F8BB3-8E76-4A4C-A274-752E18F4F7A9}"/>
          </ac:spMkLst>
        </pc:spChg>
        <pc:spChg chg="mod">
          <ac:chgData name="Carlos Alonso Martínez" userId="c917cd39c219d606" providerId="LiveId" clId="{5EA9ABDF-706B-E34A-8FBF-739D6C1012C8}" dt="2020-05-05T08:13:00.685" v="1217" actId="790"/>
          <ac:spMkLst>
            <pc:docMk/>
            <pc:sldMk cId="0" sldId="270"/>
            <ac:spMk id="11267" creationId="{3502C5E6-C2BD-4AE7-A546-9C32552C50D9}"/>
          </ac:spMkLst>
        </pc:spChg>
        <pc:spChg chg="mod">
          <ac:chgData name="Carlos Alonso Martínez" userId="c917cd39c219d606" providerId="LiveId" clId="{5EA9ABDF-706B-E34A-8FBF-739D6C1012C8}" dt="2020-05-01T08:31:52.696" v="1100" actId="20577"/>
          <ac:spMkLst>
            <pc:docMk/>
            <pc:sldMk cId="0" sldId="270"/>
            <ac:spMk id="11268" creationId="{53BFA8BB-01D6-4DAF-9BD8-611FFBAFC524}"/>
          </ac:spMkLst>
        </pc:spChg>
      </pc:sldChg>
      <pc:sldChg chg="add del">
        <pc:chgData name="Carlos Alonso Martínez" userId="c917cd39c219d606" providerId="LiveId" clId="{5EA9ABDF-706B-E34A-8FBF-739D6C1012C8}" dt="2020-04-30T12:32:10.950" v="279"/>
        <pc:sldMkLst>
          <pc:docMk/>
          <pc:sldMk cId="1470325556" sldId="277"/>
        </pc:sldMkLst>
      </pc:sldChg>
      <pc:sldChg chg="add del">
        <pc:chgData name="Carlos Alonso Martínez" userId="c917cd39c219d606" providerId="LiveId" clId="{5EA9ABDF-706B-E34A-8FBF-739D6C1012C8}" dt="2020-04-30T12:32:10.950" v="279"/>
        <pc:sldMkLst>
          <pc:docMk/>
          <pc:sldMk cId="1143840948" sldId="279"/>
        </pc:sldMkLst>
      </pc:sldChg>
      <pc:sldChg chg="add del">
        <pc:chgData name="Carlos Alonso Martínez" userId="c917cd39c219d606" providerId="LiveId" clId="{5EA9ABDF-706B-E34A-8FBF-739D6C1012C8}" dt="2020-04-30T12:32:10.950" v="279"/>
        <pc:sldMkLst>
          <pc:docMk/>
          <pc:sldMk cId="3838547698" sldId="280"/>
        </pc:sldMkLst>
      </pc:sldChg>
      <pc:sldChg chg="addSp delSp modSp add del">
        <pc:chgData name="Carlos Alonso Martínez" userId="c917cd39c219d606" providerId="LiveId" clId="{5EA9ABDF-706B-E34A-8FBF-739D6C1012C8}" dt="2020-04-30T12:32:10.950" v="279"/>
        <pc:sldMkLst>
          <pc:docMk/>
          <pc:sldMk cId="1180420657" sldId="281"/>
        </pc:sldMkLst>
        <pc:spChg chg="add del mod">
          <ac:chgData name="Carlos Alonso Martínez" userId="c917cd39c219d606" providerId="LiveId" clId="{5EA9ABDF-706B-E34A-8FBF-739D6C1012C8}" dt="2020-04-30T12:32:10.440" v="278" actId="767"/>
          <ac:spMkLst>
            <pc:docMk/>
            <pc:sldMk cId="1180420657" sldId="281"/>
            <ac:spMk id="5" creationId="{2D901FB7-83E8-E347-B320-E0E7522C0B3D}"/>
          </ac:spMkLst>
        </pc:spChg>
      </pc:sldChg>
      <pc:sldChg chg="add del">
        <pc:chgData name="Carlos Alonso Martínez" userId="c917cd39c219d606" providerId="LiveId" clId="{5EA9ABDF-706B-E34A-8FBF-739D6C1012C8}" dt="2020-04-30T12:32:10.950" v="279"/>
        <pc:sldMkLst>
          <pc:docMk/>
          <pc:sldMk cId="3027276316" sldId="282"/>
        </pc:sldMkLst>
      </pc:sldChg>
      <pc:sldChg chg="modSp add">
        <pc:chgData name="Carlos Alonso Martínez" userId="c917cd39c219d606" providerId="LiveId" clId="{5EA9ABDF-706B-E34A-8FBF-739D6C1012C8}" dt="2020-05-05T08:13:38.158" v="1222" actId="242"/>
        <pc:sldMkLst>
          <pc:docMk/>
          <pc:sldMk cId="1064925824" sldId="287"/>
        </pc:sldMkLst>
        <pc:spChg chg="mod">
          <ac:chgData name="Carlos Alonso Martínez" userId="c917cd39c219d606" providerId="LiveId" clId="{5EA9ABDF-706B-E34A-8FBF-739D6C1012C8}" dt="2020-05-05T08:13:38.158" v="1222" actId="242"/>
          <ac:spMkLst>
            <pc:docMk/>
            <pc:sldMk cId="1064925824" sldId="287"/>
            <ac:spMk id="2" creationId="{07F978CF-A6CE-984F-8865-B34E15C7F22F}"/>
          </ac:spMkLst>
        </pc:spChg>
      </pc:sldChg>
      <pc:sldChg chg="modSp add">
        <pc:chgData name="Carlos Alonso Martínez" userId="c917cd39c219d606" providerId="LiveId" clId="{5EA9ABDF-706B-E34A-8FBF-739D6C1012C8}" dt="2020-05-05T08:13:55.415" v="1224" actId="242"/>
        <pc:sldMkLst>
          <pc:docMk/>
          <pc:sldMk cId="1713975133" sldId="288"/>
        </pc:sldMkLst>
        <pc:spChg chg="mod">
          <ac:chgData name="Carlos Alonso Martínez" userId="c917cd39c219d606" providerId="LiveId" clId="{5EA9ABDF-706B-E34A-8FBF-739D6C1012C8}" dt="2020-05-05T08:13:55.415" v="1224" actId="242"/>
          <ac:spMkLst>
            <pc:docMk/>
            <pc:sldMk cId="1713975133" sldId="288"/>
            <ac:spMk id="2" creationId="{7F2533BB-D91A-754A-89E9-3349B51C3601}"/>
          </ac:spMkLst>
        </pc:spChg>
      </pc:sldChg>
      <pc:sldChg chg="modSp add">
        <pc:chgData name="Carlos Alonso Martínez" userId="c917cd39c219d606" providerId="LiveId" clId="{5EA9ABDF-706B-E34A-8FBF-739D6C1012C8}" dt="2020-05-05T08:14:00.567" v="1225" actId="242"/>
        <pc:sldMkLst>
          <pc:docMk/>
          <pc:sldMk cId="2131524785" sldId="289"/>
        </pc:sldMkLst>
        <pc:spChg chg="mod">
          <ac:chgData name="Carlos Alonso Martínez" userId="c917cd39c219d606" providerId="LiveId" clId="{5EA9ABDF-706B-E34A-8FBF-739D6C1012C8}" dt="2020-05-05T08:14:00.567" v="1225" actId="242"/>
          <ac:spMkLst>
            <pc:docMk/>
            <pc:sldMk cId="2131524785" sldId="289"/>
            <ac:spMk id="2" creationId="{85BB4256-C39C-5E44-BE5D-B67902EF8E4D}"/>
          </ac:spMkLst>
        </pc:spChg>
      </pc:sldChg>
      <pc:sldChg chg="modSp add">
        <pc:chgData name="Carlos Alonso Martínez" userId="c917cd39c219d606" providerId="LiveId" clId="{5EA9ABDF-706B-E34A-8FBF-739D6C1012C8}" dt="2020-05-05T08:13:47.393" v="1223" actId="242"/>
        <pc:sldMkLst>
          <pc:docMk/>
          <pc:sldMk cId="513277228" sldId="290"/>
        </pc:sldMkLst>
        <pc:spChg chg="mod">
          <ac:chgData name="Carlos Alonso Martínez" userId="c917cd39c219d606" providerId="LiveId" clId="{5EA9ABDF-706B-E34A-8FBF-739D6C1012C8}" dt="2020-05-05T08:13:47.393" v="1223" actId="242"/>
          <ac:spMkLst>
            <pc:docMk/>
            <pc:sldMk cId="513277228" sldId="290"/>
            <ac:spMk id="2" creationId="{2A9BEB36-9852-7E40-8142-0869BC98BF6F}"/>
          </ac:spMkLst>
        </pc:spChg>
      </pc:sldChg>
      <pc:sldChg chg="modSp add">
        <pc:chgData name="Carlos Alonso Martínez" userId="c917cd39c219d606" providerId="LiveId" clId="{5EA9ABDF-706B-E34A-8FBF-739D6C1012C8}" dt="2020-05-01T08:34:46.225" v="1162" actId="242"/>
        <pc:sldMkLst>
          <pc:docMk/>
          <pc:sldMk cId="4208434537" sldId="291"/>
        </pc:sldMkLst>
        <pc:spChg chg="mod">
          <ac:chgData name="Carlos Alonso Martínez" userId="c917cd39c219d606" providerId="LiveId" clId="{5EA9ABDF-706B-E34A-8FBF-739D6C1012C8}" dt="2020-05-01T08:34:46.225" v="1162" actId="242"/>
          <ac:spMkLst>
            <pc:docMk/>
            <pc:sldMk cId="4208434537" sldId="291"/>
            <ac:spMk id="2" creationId="{6017B2A2-EBF6-8C41-8563-29F2C36A2DF8}"/>
          </ac:spMkLst>
        </pc:spChg>
      </pc:sldChg>
      <pc:sldChg chg="modSp add">
        <pc:chgData name="Carlos Alonso Martínez" userId="c917cd39c219d606" providerId="LiveId" clId="{5EA9ABDF-706B-E34A-8FBF-739D6C1012C8}" dt="2020-05-01T08:35:05.386" v="1168" actId="403"/>
        <pc:sldMkLst>
          <pc:docMk/>
          <pc:sldMk cId="655917438" sldId="292"/>
        </pc:sldMkLst>
        <pc:spChg chg="mod">
          <ac:chgData name="Carlos Alonso Martínez" userId="c917cd39c219d606" providerId="LiveId" clId="{5EA9ABDF-706B-E34A-8FBF-739D6C1012C8}" dt="2020-05-01T08:34:51.242" v="1163" actId="242"/>
          <ac:spMkLst>
            <pc:docMk/>
            <pc:sldMk cId="655917438" sldId="292"/>
            <ac:spMk id="2" creationId="{858C9F39-F52F-EB4F-93A1-100938EFA6F0}"/>
          </ac:spMkLst>
        </pc:spChg>
        <pc:spChg chg="mod">
          <ac:chgData name="Carlos Alonso Martínez" userId="c917cd39c219d606" providerId="LiveId" clId="{5EA9ABDF-706B-E34A-8FBF-739D6C1012C8}" dt="2020-05-01T08:35:05.386" v="1168" actId="403"/>
          <ac:spMkLst>
            <pc:docMk/>
            <pc:sldMk cId="655917438" sldId="292"/>
            <ac:spMk id="6" creationId="{9F31EDB4-840D-3F45-84E7-A04090BB4A1D}"/>
          </ac:spMkLst>
        </pc:spChg>
        <pc:picChg chg="mod">
          <ac:chgData name="Carlos Alonso Martínez" userId="c917cd39c219d606" providerId="LiveId" clId="{5EA9ABDF-706B-E34A-8FBF-739D6C1012C8}" dt="2020-05-01T08:34:53.536" v="1164" actId="1076"/>
          <ac:picMkLst>
            <pc:docMk/>
            <pc:sldMk cId="655917438" sldId="292"/>
            <ac:picMk id="5" creationId="{87382F2A-A1BC-B548-A128-72F6477A70D5}"/>
          </ac:picMkLst>
        </pc:picChg>
      </pc:sldChg>
      <pc:sldChg chg="del">
        <pc:chgData name="Carlos Alonso Martínez" userId="c917cd39c219d606" providerId="LiveId" clId="{5EA9ABDF-706B-E34A-8FBF-739D6C1012C8}" dt="2020-04-30T12:30:01.001" v="242" actId="2696"/>
        <pc:sldMkLst>
          <pc:docMk/>
          <pc:sldMk cId="1979196912" sldId="292"/>
        </pc:sldMkLst>
      </pc:sldChg>
      <pc:sldChg chg="addSp modSp add">
        <pc:chgData name="Carlos Alonso Martínez" userId="c917cd39c219d606" providerId="LiveId" clId="{5EA9ABDF-706B-E34A-8FBF-739D6C1012C8}" dt="2020-05-05T08:19:56.514" v="1228" actId="123"/>
        <pc:sldMkLst>
          <pc:docMk/>
          <pc:sldMk cId="326730580" sldId="295"/>
        </pc:sldMkLst>
        <pc:spChg chg="mod">
          <ac:chgData name="Carlos Alonso Martínez" userId="c917cd39c219d606" providerId="LiveId" clId="{5EA9ABDF-706B-E34A-8FBF-739D6C1012C8}" dt="2020-05-01T08:36:05.391" v="1193" actId="242"/>
          <ac:spMkLst>
            <pc:docMk/>
            <pc:sldMk cId="326730580" sldId="295"/>
            <ac:spMk id="2" creationId="{57AFA23E-7124-5C40-8C35-29A3907EA56F}"/>
          </ac:spMkLst>
        </pc:spChg>
        <pc:spChg chg="mod">
          <ac:chgData name="Carlos Alonso Martínez" userId="c917cd39c219d606" providerId="LiveId" clId="{5EA9ABDF-706B-E34A-8FBF-739D6C1012C8}" dt="2020-05-05T08:19:56.514" v="1228" actId="123"/>
          <ac:spMkLst>
            <pc:docMk/>
            <pc:sldMk cId="326730580" sldId="295"/>
            <ac:spMk id="3" creationId="{27D50400-BC16-E34D-B254-62D492E42654}"/>
          </ac:spMkLst>
        </pc:spChg>
        <pc:picChg chg="add mod">
          <ac:chgData name="Carlos Alonso Martínez" userId="c917cd39c219d606" providerId="LiveId" clId="{5EA9ABDF-706B-E34A-8FBF-739D6C1012C8}" dt="2020-05-01T08:36:22.331" v="1201" actId="1076"/>
          <ac:picMkLst>
            <pc:docMk/>
            <pc:sldMk cId="326730580" sldId="295"/>
            <ac:picMk id="4" creationId="{0F7874F8-501C-E240-8EB9-D6225C97E27F}"/>
          </ac:picMkLst>
        </pc:picChg>
      </pc:sldChg>
      <pc:sldChg chg="modSp add">
        <pc:chgData name="Carlos Alonso Martínez" userId="c917cd39c219d606" providerId="LiveId" clId="{5EA9ABDF-706B-E34A-8FBF-739D6C1012C8}" dt="2020-05-01T08:36:52.392" v="1205" actId="242"/>
        <pc:sldMkLst>
          <pc:docMk/>
          <pc:sldMk cId="2109865805" sldId="296"/>
        </pc:sldMkLst>
        <pc:spChg chg="mod">
          <ac:chgData name="Carlos Alonso Martínez" userId="c917cd39c219d606" providerId="LiveId" clId="{5EA9ABDF-706B-E34A-8FBF-739D6C1012C8}" dt="2020-05-01T08:36:52.392" v="1205" actId="242"/>
          <ac:spMkLst>
            <pc:docMk/>
            <pc:sldMk cId="2109865805" sldId="296"/>
            <ac:spMk id="2" creationId="{E9403FC1-E7EE-324E-843C-8526D88A282D}"/>
          </ac:spMkLst>
        </pc:spChg>
      </pc:sldChg>
      <pc:sldChg chg="modSp add">
        <pc:chgData name="Carlos Alonso Martínez" userId="c917cd39c219d606" providerId="LiveId" clId="{5EA9ABDF-706B-E34A-8FBF-739D6C1012C8}" dt="2020-05-01T08:37:12.923" v="1210" actId="242"/>
        <pc:sldMkLst>
          <pc:docMk/>
          <pc:sldMk cId="1968017190" sldId="297"/>
        </pc:sldMkLst>
        <pc:spChg chg="mod">
          <ac:chgData name="Carlos Alonso Martínez" userId="c917cd39c219d606" providerId="LiveId" clId="{5EA9ABDF-706B-E34A-8FBF-739D6C1012C8}" dt="2020-05-01T08:37:12.923" v="1210" actId="242"/>
          <ac:spMkLst>
            <pc:docMk/>
            <pc:sldMk cId="1968017190" sldId="297"/>
            <ac:spMk id="2" creationId="{C4D693D5-DF3E-9549-BA5B-5B16588F9D69}"/>
          </ac:spMkLst>
        </pc:spChg>
        <pc:spChg chg="mod">
          <ac:chgData name="Carlos Alonso Martínez" userId="c917cd39c219d606" providerId="LiveId" clId="{5EA9ABDF-706B-E34A-8FBF-739D6C1012C8}" dt="2020-05-01T08:37:00.987" v="1207" actId="14100"/>
          <ac:spMkLst>
            <pc:docMk/>
            <pc:sldMk cId="1968017190" sldId="297"/>
            <ac:spMk id="5" creationId="{29547985-B6C2-F342-875D-AA5C95640519}"/>
          </ac:spMkLst>
        </pc:spChg>
        <pc:picChg chg="mod">
          <ac:chgData name="Carlos Alonso Martínez" userId="c917cd39c219d606" providerId="LiveId" clId="{5EA9ABDF-706B-E34A-8FBF-739D6C1012C8}" dt="2020-05-01T08:37:05.520" v="1208" actId="1076"/>
          <ac:picMkLst>
            <pc:docMk/>
            <pc:sldMk cId="1968017190" sldId="297"/>
            <ac:picMk id="8" creationId="{C7CDC51E-07B7-A94F-976C-519945D8AA58}"/>
          </ac:picMkLst>
        </pc:picChg>
      </pc:sldChg>
      <pc:sldChg chg="modSp add">
        <pc:chgData name="Carlos Alonso Martínez" userId="c917cd39c219d606" providerId="LiveId" clId="{5EA9ABDF-706B-E34A-8FBF-739D6C1012C8}" dt="2020-05-01T08:37:09.559" v="1209" actId="242"/>
        <pc:sldMkLst>
          <pc:docMk/>
          <pc:sldMk cId="612301603" sldId="298"/>
        </pc:sldMkLst>
        <pc:spChg chg="mod">
          <ac:chgData name="Carlos Alonso Martínez" userId="c917cd39c219d606" providerId="LiveId" clId="{5EA9ABDF-706B-E34A-8FBF-739D6C1012C8}" dt="2020-05-01T08:37:09.559" v="1209" actId="242"/>
          <ac:spMkLst>
            <pc:docMk/>
            <pc:sldMk cId="612301603" sldId="298"/>
            <ac:spMk id="2" creationId="{C38276CE-2650-B54B-A347-D90DE25A7A57}"/>
          </ac:spMkLst>
        </pc:spChg>
      </pc:sldChg>
      <pc:sldChg chg="modSp">
        <pc:chgData name="Carlos Alonso Martínez" userId="c917cd39c219d606" providerId="LiveId" clId="{5EA9ABDF-706B-E34A-8FBF-739D6C1012C8}" dt="2020-05-05T08:14:16.835" v="1227" actId="242"/>
        <pc:sldMkLst>
          <pc:docMk/>
          <pc:sldMk cId="2215168660" sldId="299"/>
        </pc:sldMkLst>
        <pc:spChg chg="mod">
          <ac:chgData name="Carlos Alonso Martínez" userId="c917cd39c219d606" providerId="LiveId" clId="{5EA9ABDF-706B-E34A-8FBF-739D6C1012C8}" dt="2020-05-05T08:14:16.835" v="1227" actId="242"/>
          <ac:spMkLst>
            <pc:docMk/>
            <pc:sldMk cId="2215168660" sldId="299"/>
            <ac:spMk id="2" creationId="{00000000-0000-0000-0000-000000000000}"/>
          </ac:spMkLst>
        </pc:spChg>
      </pc:sldChg>
      <pc:sldChg chg="modSp add">
        <pc:chgData name="Carlos Alonso Martínez" userId="c917cd39c219d606" providerId="LiveId" clId="{5EA9ABDF-706B-E34A-8FBF-739D6C1012C8}" dt="2020-05-01T08:37:17.267" v="1211" actId="242"/>
        <pc:sldMkLst>
          <pc:docMk/>
          <pc:sldMk cId="3525637279" sldId="300"/>
        </pc:sldMkLst>
        <pc:spChg chg="mod">
          <ac:chgData name="Carlos Alonso Martínez" userId="c917cd39c219d606" providerId="LiveId" clId="{5EA9ABDF-706B-E34A-8FBF-739D6C1012C8}" dt="2020-05-01T08:37:17.267" v="1211" actId="242"/>
          <ac:spMkLst>
            <pc:docMk/>
            <pc:sldMk cId="3525637279" sldId="300"/>
            <ac:spMk id="2" creationId="{21F6000C-60B1-7C4D-A45D-72EBF6556C91}"/>
          </ac:spMkLst>
        </pc:spChg>
      </pc:sldChg>
      <pc:sldChg chg="modSp">
        <pc:chgData name="Carlos Alonso Martínez" userId="c917cd39c219d606" providerId="LiveId" clId="{5EA9ABDF-706B-E34A-8FBF-739D6C1012C8}" dt="2020-05-01T08:35:40.317" v="1191" actId="20577"/>
        <pc:sldMkLst>
          <pc:docMk/>
          <pc:sldMk cId="4100484255" sldId="301"/>
        </pc:sldMkLst>
        <pc:graphicFrameChg chg="modGraphic">
          <ac:chgData name="Carlos Alonso Martínez" userId="c917cd39c219d606" providerId="LiveId" clId="{5EA9ABDF-706B-E34A-8FBF-739D6C1012C8}" dt="2020-05-01T08:35:40.317" v="1191" actId="20577"/>
          <ac:graphicFrameMkLst>
            <pc:docMk/>
            <pc:sldMk cId="4100484255" sldId="301"/>
            <ac:graphicFrameMk id="4" creationId="{DD8EBE04-DB67-C347-A457-D2C49006EE1D}"/>
          </ac:graphicFrameMkLst>
        </pc:graphicFrameChg>
      </pc:sldChg>
      <pc:sldChg chg="modSp add">
        <pc:chgData name="Carlos Alonso Martínez" userId="c917cd39c219d606" providerId="LiveId" clId="{5EA9ABDF-706B-E34A-8FBF-739D6C1012C8}" dt="2020-05-05T08:14:07.215" v="1226" actId="242"/>
        <pc:sldMkLst>
          <pc:docMk/>
          <pc:sldMk cId="2689419797" sldId="302"/>
        </pc:sldMkLst>
        <pc:spChg chg="mod">
          <ac:chgData name="Carlos Alonso Martínez" userId="c917cd39c219d606" providerId="LiveId" clId="{5EA9ABDF-706B-E34A-8FBF-739D6C1012C8}" dt="2020-05-05T08:14:07.215" v="1226" actId="242"/>
          <ac:spMkLst>
            <pc:docMk/>
            <pc:sldMk cId="2689419797" sldId="302"/>
            <ac:spMk id="2" creationId="{11BC9077-3A50-7A47-8B9B-EF3CE5DB1B32}"/>
          </ac:spMkLst>
        </pc:spChg>
      </pc:sldChg>
      <pc:sldChg chg="del">
        <pc:chgData name="Carlos Alonso Martínez" userId="c917cd39c219d606" providerId="LiveId" clId="{5EA9ABDF-706B-E34A-8FBF-739D6C1012C8}" dt="2020-04-30T12:30:00.550" v="222" actId="2696"/>
        <pc:sldMkLst>
          <pc:docMk/>
          <pc:sldMk cId="2835853405" sldId="302"/>
        </pc:sldMkLst>
      </pc:sldChg>
      <pc:sldChg chg="del">
        <pc:chgData name="Carlos Alonso Martínez" userId="c917cd39c219d606" providerId="LiveId" clId="{5EA9ABDF-706B-E34A-8FBF-739D6C1012C8}" dt="2020-04-30T12:30:00.589" v="223" actId="2696"/>
        <pc:sldMkLst>
          <pc:docMk/>
          <pc:sldMk cId="3738582672" sldId="303"/>
        </pc:sldMkLst>
      </pc:sldChg>
      <pc:sldChg chg="del">
        <pc:chgData name="Carlos Alonso Martínez" userId="c917cd39c219d606" providerId="LiveId" clId="{5EA9ABDF-706B-E34A-8FBF-739D6C1012C8}" dt="2020-04-30T12:30:00.637" v="225" actId="2696"/>
        <pc:sldMkLst>
          <pc:docMk/>
          <pc:sldMk cId="3481978974" sldId="304"/>
        </pc:sldMkLst>
      </pc:sldChg>
      <pc:sldChg chg="del">
        <pc:chgData name="Carlos Alonso Martínez" userId="c917cd39c219d606" providerId="LiveId" clId="{5EA9ABDF-706B-E34A-8FBF-739D6C1012C8}" dt="2020-04-30T12:30:00.668" v="226" actId="2696"/>
        <pc:sldMkLst>
          <pc:docMk/>
          <pc:sldMk cId="3393786341" sldId="305"/>
        </pc:sldMkLst>
      </pc:sldChg>
      <pc:sldChg chg="del">
        <pc:chgData name="Carlos Alonso Martínez" userId="c917cd39c219d606" providerId="LiveId" clId="{5EA9ABDF-706B-E34A-8FBF-739D6C1012C8}" dt="2020-04-30T12:30:00.687" v="227" actId="2696"/>
        <pc:sldMkLst>
          <pc:docMk/>
          <pc:sldMk cId="2702266743" sldId="306"/>
        </pc:sldMkLst>
      </pc:sldChg>
      <pc:sldChg chg="del">
        <pc:chgData name="Carlos Alonso Martínez" userId="c917cd39c219d606" providerId="LiveId" clId="{5EA9ABDF-706B-E34A-8FBF-739D6C1012C8}" dt="2020-04-30T12:30:00.710" v="228" actId="2696"/>
        <pc:sldMkLst>
          <pc:docMk/>
          <pc:sldMk cId="734925119" sldId="307"/>
        </pc:sldMkLst>
      </pc:sldChg>
      <pc:sldChg chg="del">
        <pc:chgData name="Carlos Alonso Martínez" userId="c917cd39c219d606" providerId="LiveId" clId="{5EA9ABDF-706B-E34A-8FBF-739D6C1012C8}" dt="2020-04-30T12:30:00.735" v="229" actId="2696"/>
        <pc:sldMkLst>
          <pc:docMk/>
          <pc:sldMk cId="1278707369" sldId="308"/>
        </pc:sldMkLst>
      </pc:sldChg>
      <pc:sldChg chg="del">
        <pc:chgData name="Carlos Alonso Martínez" userId="c917cd39c219d606" providerId="LiveId" clId="{5EA9ABDF-706B-E34A-8FBF-739D6C1012C8}" dt="2020-04-30T12:30:00.758" v="230" actId="2696"/>
        <pc:sldMkLst>
          <pc:docMk/>
          <pc:sldMk cId="520643600" sldId="309"/>
        </pc:sldMkLst>
      </pc:sldChg>
      <pc:sldChg chg="del">
        <pc:chgData name="Carlos Alonso Martínez" userId="c917cd39c219d606" providerId="LiveId" clId="{5EA9ABDF-706B-E34A-8FBF-739D6C1012C8}" dt="2020-04-30T12:30:00.787" v="232" actId="2696"/>
        <pc:sldMkLst>
          <pc:docMk/>
          <pc:sldMk cId="1078614658" sldId="310"/>
        </pc:sldMkLst>
      </pc:sldChg>
      <pc:sldChg chg="del">
        <pc:chgData name="Carlos Alonso Martínez" userId="c917cd39c219d606" providerId="LiveId" clId="{5EA9ABDF-706B-E34A-8FBF-739D6C1012C8}" dt="2020-04-30T12:30:00.617" v="224" actId="2696"/>
        <pc:sldMkLst>
          <pc:docMk/>
          <pc:sldMk cId="771203587" sldId="311"/>
        </pc:sldMkLst>
      </pc:sldChg>
      <pc:sldChg chg="del">
        <pc:chgData name="Carlos Alonso Martínez" userId="c917cd39c219d606" providerId="LiveId" clId="{5EA9ABDF-706B-E34A-8FBF-739D6C1012C8}" dt="2020-04-30T12:30:00.774" v="231" actId="2696"/>
        <pc:sldMkLst>
          <pc:docMk/>
          <pc:sldMk cId="1730212502" sldId="312"/>
        </pc:sldMkLst>
      </pc:sldChg>
      <pc:sldChg chg="del">
        <pc:chgData name="Carlos Alonso Martínez" userId="c917cd39c219d606" providerId="LiveId" clId="{5EA9ABDF-706B-E34A-8FBF-739D6C1012C8}" dt="2020-04-30T12:30:00.811" v="233" actId="2696"/>
        <pc:sldMkLst>
          <pc:docMk/>
          <pc:sldMk cId="1483878349" sldId="313"/>
        </pc:sldMkLst>
      </pc:sldChg>
      <pc:sldChg chg="del">
        <pc:chgData name="Carlos Alonso Martínez" userId="c917cd39c219d606" providerId="LiveId" clId="{5EA9ABDF-706B-E34A-8FBF-739D6C1012C8}" dt="2020-04-30T12:30:00.826" v="234" actId="2696"/>
        <pc:sldMkLst>
          <pc:docMk/>
          <pc:sldMk cId="2339925807" sldId="314"/>
        </pc:sldMkLst>
      </pc:sldChg>
      <pc:sldChg chg="del">
        <pc:chgData name="Carlos Alonso Martínez" userId="c917cd39c219d606" providerId="LiveId" clId="{5EA9ABDF-706B-E34A-8FBF-739D6C1012C8}" dt="2020-04-30T12:30:00.836" v="235" actId="2696"/>
        <pc:sldMkLst>
          <pc:docMk/>
          <pc:sldMk cId="1193317509" sldId="315"/>
        </pc:sldMkLst>
      </pc:sldChg>
      <pc:sldChg chg="del">
        <pc:chgData name="Carlos Alonso Martínez" userId="c917cd39c219d606" providerId="LiveId" clId="{5EA9ABDF-706B-E34A-8FBF-739D6C1012C8}" dt="2020-04-30T12:30:00.876" v="237" actId="2696"/>
        <pc:sldMkLst>
          <pc:docMk/>
          <pc:sldMk cId="2341043254" sldId="316"/>
        </pc:sldMkLst>
      </pc:sldChg>
      <pc:sldChg chg="del">
        <pc:chgData name="Carlos Alonso Martínez" userId="c917cd39c219d606" providerId="LiveId" clId="{5EA9ABDF-706B-E34A-8FBF-739D6C1012C8}" dt="2020-04-30T12:30:00.846" v="236" actId="2696"/>
        <pc:sldMkLst>
          <pc:docMk/>
          <pc:sldMk cId="3857248830" sldId="317"/>
        </pc:sldMkLst>
      </pc:sldChg>
      <pc:sldChg chg="del">
        <pc:chgData name="Carlos Alonso Martínez" userId="c917cd39c219d606" providerId="LiveId" clId="{5EA9ABDF-706B-E34A-8FBF-739D6C1012C8}" dt="2020-04-30T12:30:00.943" v="239" actId="2696"/>
        <pc:sldMkLst>
          <pc:docMk/>
          <pc:sldMk cId="3391444384" sldId="318"/>
        </pc:sldMkLst>
      </pc:sldChg>
      <pc:sldChg chg="del">
        <pc:chgData name="Carlos Alonso Martínez" userId="c917cd39c219d606" providerId="LiveId" clId="{5EA9ABDF-706B-E34A-8FBF-739D6C1012C8}" dt="2020-04-30T12:30:00.905" v="238" actId="2696"/>
        <pc:sldMkLst>
          <pc:docMk/>
          <pc:sldMk cId="4281879435" sldId="319"/>
        </pc:sldMkLst>
      </pc:sldChg>
      <pc:sldChg chg="del">
        <pc:chgData name="Carlos Alonso Martínez" userId="c917cd39c219d606" providerId="LiveId" clId="{5EA9ABDF-706B-E34A-8FBF-739D6C1012C8}" dt="2020-04-30T12:30:00.954" v="240" actId="2696"/>
        <pc:sldMkLst>
          <pc:docMk/>
          <pc:sldMk cId="2616176122" sldId="320"/>
        </pc:sldMkLst>
      </pc:sldChg>
      <pc:sldChg chg="del">
        <pc:chgData name="Carlos Alonso Martínez" userId="c917cd39c219d606" providerId="LiveId" clId="{5EA9ABDF-706B-E34A-8FBF-739D6C1012C8}" dt="2020-04-30T12:30:00.992" v="241" actId="2696"/>
        <pc:sldMkLst>
          <pc:docMk/>
          <pc:sldMk cId="2565761132" sldId="321"/>
        </pc:sldMkLst>
      </pc:sldChg>
      <pc:sldChg chg="del">
        <pc:chgData name="Carlos Alonso Martínez" userId="c917cd39c219d606" providerId="LiveId" clId="{5EA9ABDF-706B-E34A-8FBF-739D6C1012C8}" dt="2020-04-30T12:30:01.031" v="243" actId="2696"/>
        <pc:sldMkLst>
          <pc:docMk/>
          <pc:sldMk cId="3153243429" sldId="322"/>
        </pc:sldMkLst>
      </pc:sldChg>
      <pc:sldChg chg="del">
        <pc:chgData name="Carlos Alonso Martínez" userId="c917cd39c219d606" providerId="LiveId" clId="{5EA9ABDF-706B-E34A-8FBF-739D6C1012C8}" dt="2020-04-30T12:30:01.091" v="246" actId="2696"/>
        <pc:sldMkLst>
          <pc:docMk/>
          <pc:sldMk cId="1721075462" sldId="323"/>
        </pc:sldMkLst>
      </pc:sldChg>
      <pc:sldChg chg="del">
        <pc:chgData name="Carlos Alonso Martínez" userId="c917cd39c219d606" providerId="LiveId" clId="{5EA9ABDF-706B-E34A-8FBF-739D6C1012C8}" dt="2020-04-30T12:30:01.056" v="244" actId="2696"/>
        <pc:sldMkLst>
          <pc:docMk/>
          <pc:sldMk cId="819489040" sldId="324"/>
        </pc:sldMkLst>
      </pc:sldChg>
      <pc:sldChg chg="del">
        <pc:chgData name="Carlos Alonso Martínez" userId="c917cd39c219d606" providerId="LiveId" clId="{5EA9ABDF-706B-E34A-8FBF-739D6C1012C8}" dt="2020-04-30T12:30:01.072" v="245" actId="2696"/>
        <pc:sldMkLst>
          <pc:docMk/>
          <pc:sldMk cId="57997520" sldId="326"/>
        </pc:sldMkLst>
      </pc:sldChg>
      <pc:sldChg chg="del">
        <pc:chgData name="Carlos Alonso Martínez" userId="c917cd39c219d606" providerId="LiveId" clId="{5EA9ABDF-706B-E34A-8FBF-739D6C1012C8}" dt="2020-04-30T12:30:01.120" v="247" actId="2696"/>
        <pc:sldMkLst>
          <pc:docMk/>
          <pc:sldMk cId="2907610165" sldId="327"/>
        </pc:sldMkLst>
      </pc:sldChg>
      <pc:sldChg chg="del">
        <pc:chgData name="Carlos Alonso Martínez" userId="c917cd39c219d606" providerId="LiveId" clId="{5EA9ABDF-706B-E34A-8FBF-739D6C1012C8}" dt="2020-04-30T12:30:01.146" v="248" actId="2696"/>
        <pc:sldMkLst>
          <pc:docMk/>
          <pc:sldMk cId="4014898209" sldId="328"/>
        </pc:sldMkLst>
      </pc:sldChg>
      <pc:sldChg chg="del">
        <pc:chgData name="Carlos Alonso Martínez" userId="c917cd39c219d606" providerId="LiveId" clId="{5EA9ABDF-706B-E34A-8FBF-739D6C1012C8}" dt="2020-04-30T12:30:01.180" v="249" actId="2696"/>
        <pc:sldMkLst>
          <pc:docMk/>
          <pc:sldMk cId="54917874" sldId="329"/>
        </pc:sldMkLst>
      </pc:sldChg>
      <pc:sldChg chg="del">
        <pc:chgData name="Carlos Alonso Martínez" userId="c917cd39c219d606" providerId="LiveId" clId="{5EA9ABDF-706B-E34A-8FBF-739D6C1012C8}" dt="2020-04-30T12:30:01.216" v="250" actId="2696"/>
        <pc:sldMkLst>
          <pc:docMk/>
          <pc:sldMk cId="88237998" sldId="330"/>
        </pc:sldMkLst>
      </pc:sldChg>
      <pc:sldChg chg="del">
        <pc:chgData name="Carlos Alonso Martínez" userId="c917cd39c219d606" providerId="LiveId" clId="{5EA9ABDF-706B-E34A-8FBF-739D6C1012C8}" dt="2020-04-30T12:30:01.228" v="251" actId="2696"/>
        <pc:sldMkLst>
          <pc:docMk/>
          <pc:sldMk cId="477409332" sldId="331"/>
        </pc:sldMkLst>
      </pc:sldChg>
      <pc:sldChg chg="del">
        <pc:chgData name="Carlos Alonso Martínez" userId="c917cd39c219d606" providerId="LiveId" clId="{5EA9ABDF-706B-E34A-8FBF-739D6C1012C8}" dt="2020-04-30T12:30:01.254" v="252" actId="2696"/>
        <pc:sldMkLst>
          <pc:docMk/>
          <pc:sldMk cId="551428009" sldId="332"/>
        </pc:sldMkLst>
      </pc:sldChg>
      <pc:sldChg chg="del">
        <pc:chgData name="Carlos Alonso Martínez" userId="c917cd39c219d606" providerId="LiveId" clId="{5EA9ABDF-706B-E34A-8FBF-739D6C1012C8}" dt="2020-04-30T12:30:01.271" v="253" actId="2696"/>
        <pc:sldMkLst>
          <pc:docMk/>
          <pc:sldMk cId="1001387492" sldId="333"/>
        </pc:sldMkLst>
      </pc:sldChg>
      <pc:sldChg chg="del">
        <pc:chgData name="Carlos Alonso Martínez" userId="c917cd39c219d606" providerId="LiveId" clId="{5EA9ABDF-706B-E34A-8FBF-739D6C1012C8}" dt="2020-04-30T12:30:01.307" v="254" actId="2696"/>
        <pc:sldMkLst>
          <pc:docMk/>
          <pc:sldMk cId="2087462876" sldId="334"/>
        </pc:sldMkLst>
      </pc:sldChg>
      <pc:sldChg chg="del">
        <pc:chgData name="Carlos Alonso Martínez" userId="c917cd39c219d606" providerId="LiveId" clId="{5EA9ABDF-706B-E34A-8FBF-739D6C1012C8}" dt="2020-04-30T12:30:01.344" v="255" actId="2696"/>
        <pc:sldMkLst>
          <pc:docMk/>
          <pc:sldMk cId="2769929945" sldId="336"/>
        </pc:sldMkLst>
      </pc:sldChg>
      <pc:sldChg chg="del">
        <pc:chgData name="Carlos Alonso Martínez" userId="c917cd39c219d606" providerId="LiveId" clId="{5EA9ABDF-706B-E34A-8FBF-739D6C1012C8}" dt="2020-04-30T12:30:01.379" v="256" actId="2696"/>
        <pc:sldMkLst>
          <pc:docMk/>
          <pc:sldMk cId="557141699" sldId="337"/>
        </pc:sldMkLst>
      </pc:sldChg>
      <pc:sldChg chg="del">
        <pc:chgData name="Carlos Alonso Martínez" userId="c917cd39c219d606" providerId="LiveId" clId="{5EA9ABDF-706B-E34A-8FBF-739D6C1012C8}" dt="2020-04-30T12:30:01.445" v="257" actId="2696"/>
        <pc:sldMkLst>
          <pc:docMk/>
          <pc:sldMk cId="3796720237" sldId="338"/>
        </pc:sldMkLst>
      </pc:sldChg>
      <pc:sldChg chg="del">
        <pc:chgData name="Carlos Alonso Martínez" userId="c917cd39c219d606" providerId="LiveId" clId="{5EA9ABDF-706B-E34A-8FBF-739D6C1012C8}" dt="2020-04-30T12:30:01.461" v="258" actId="2696"/>
        <pc:sldMkLst>
          <pc:docMk/>
          <pc:sldMk cId="2336622640" sldId="339"/>
        </pc:sldMkLst>
      </pc:sldChg>
      <pc:sldChg chg="del">
        <pc:chgData name="Carlos Alonso Martínez" userId="c917cd39c219d606" providerId="LiveId" clId="{5EA9ABDF-706B-E34A-8FBF-739D6C1012C8}" dt="2020-04-30T12:30:01.480" v="259" actId="2696"/>
        <pc:sldMkLst>
          <pc:docMk/>
          <pc:sldMk cId="1156421680" sldId="340"/>
        </pc:sldMkLst>
      </pc:sldChg>
      <pc:sldChg chg="del">
        <pc:chgData name="Carlos Alonso Martínez" userId="c917cd39c219d606" providerId="LiveId" clId="{5EA9ABDF-706B-E34A-8FBF-739D6C1012C8}" dt="2020-04-30T12:30:01.492" v="260" actId="2696"/>
        <pc:sldMkLst>
          <pc:docMk/>
          <pc:sldMk cId="4231569645" sldId="341"/>
        </pc:sldMkLst>
      </pc:sldChg>
      <pc:sldChg chg="del">
        <pc:chgData name="Carlos Alonso Martínez" userId="c917cd39c219d606" providerId="LiveId" clId="{5EA9ABDF-706B-E34A-8FBF-739D6C1012C8}" dt="2020-04-30T12:30:01.525" v="261" actId="2696"/>
        <pc:sldMkLst>
          <pc:docMk/>
          <pc:sldMk cId="1273970641" sldId="342"/>
        </pc:sldMkLst>
      </pc:sldChg>
      <pc:sldChg chg="del">
        <pc:chgData name="Carlos Alonso Martínez" userId="c917cd39c219d606" providerId="LiveId" clId="{5EA9ABDF-706B-E34A-8FBF-739D6C1012C8}" dt="2020-04-30T12:30:01.541" v="262" actId="2696"/>
        <pc:sldMkLst>
          <pc:docMk/>
          <pc:sldMk cId="2634493388" sldId="343"/>
        </pc:sldMkLst>
      </pc:sldChg>
      <pc:sldChg chg="modSp">
        <pc:chgData name="Carlos Alonso Martínez" userId="c917cd39c219d606" providerId="LiveId" clId="{5EA9ABDF-706B-E34A-8FBF-739D6C1012C8}" dt="2020-05-01T08:38:02.627" v="1216" actId="404"/>
        <pc:sldMkLst>
          <pc:docMk/>
          <pc:sldMk cId="4227998279" sldId="344"/>
        </pc:sldMkLst>
        <pc:spChg chg="mod">
          <ac:chgData name="Carlos Alonso Martínez" userId="c917cd39c219d606" providerId="LiveId" clId="{5EA9ABDF-706B-E34A-8FBF-739D6C1012C8}" dt="2020-05-01T08:38:02.627" v="1216" actId="404"/>
          <ac:spMkLst>
            <pc:docMk/>
            <pc:sldMk cId="4227998279" sldId="344"/>
            <ac:spMk id="3" creationId="{BF299632-B596-6949-82BA-E5527AB79433}"/>
          </ac:spMkLst>
        </pc:spChg>
      </pc:sldChg>
      <pc:sldChg chg="addSp delSp modSp">
        <pc:chgData name="Carlos Alonso Martínez" userId="c917cd39c219d606" providerId="LiveId" clId="{5EA9ABDF-706B-E34A-8FBF-739D6C1012C8}" dt="2020-04-30T12:26:28.191" v="9"/>
        <pc:sldMkLst>
          <pc:docMk/>
          <pc:sldMk cId="3026873205" sldId="346"/>
        </pc:sldMkLst>
        <pc:spChg chg="add del mod">
          <ac:chgData name="Carlos Alonso Martínez" userId="c917cd39c219d606" providerId="LiveId" clId="{5EA9ABDF-706B-E34A-8FBF-739D6C1012C8}" dt="2020-04-30T12:26:28.191" v="9"/>
          <ac:spMkLst>
            <pc:docMk/>
            <pc:sldMk cId="3026873205" sldId="346"/>
            <ac:spMk id="2" creationId="{439A29C1-595D-074B-BDE5-BCB2751CF888}"/>
          </ac:spMkLst>
        </pc:spChg>
        <pc:spChg chg="mod">
          <ac:chgData name="Carlos Alonso Martínez" userId="c917cd39c219d606" providerId="LiveId" clId="{5EA9ABDF-706B-E34A-8FBF-739D6C1012C8}" dt="2020-04-30T12:26:10.800" v="4" actId="1076"/>
          <ac:spMkLst>
            <pc:docMk/>
            <pc:sldMk cId="3026873205" sldId="346"/>
            <ac:spMk id="28" creationId="{00000000-0000-0000-0000-000000000000}"/>
          </ac:spMkLst>
        </pc:spChg>
        <pc:spChg chg="del">
          <ac:chgData name="Carlos Alonso Martínez" userId="c917cd39c219d606" providerId="LiveId" clId="{5EA9ABDF-706B-E34A-8FBF-739D6C1012C8}" dt="2020-04-30T12:26:14.224" v="5" actId="478"/>
          <ac:spMkLst>
            <pc:docMk/>
            <pc:sldMk cId="3026873205" sldId="346"/>
            <ac:spMk id="11267" creationId="{00000000-0000-0000-0000-000000000000}"/>
          </ac:spMkLst>
        </pc:spChg>
      </pc:sldChg>
      <pc:sldChg chg="add del">
        <pc:chgData name="Carlos Alonso Martínez" userId="c917cd39c219d606" providerId="LiveId" clId="{5EA9ABDF-706B-E34A-8FBF-739D6C1012C8}" dt="2020-04-30T12:32:10.950" v="279"/>
        <pc:sldMkLst>
          <pc:docMk/>
          <pc:sldMk cId="289920150" sldId="347"/>
        </pc:sldMkLst>
      </pc:sldChg>
      <pc:sldChg chg="addSp delSp modSp add">
        <pc:chgData name="Carlos Alonso Martínez" userId="c917cd39c219d606" providerId="LiveId" clId="{5EA9ABDF-706B-E34A-8FBF-739D6C1012C8}" dt="2020-04-30T12:35:10.819" v="316" actId="1076"/>
        <pc:sldMkLst>
          <pc:docMk/>
          <pc:sldMk cId="1697546271" sldId="347"/>
        </pc:sldMkLst>
        <pc:spChg chg="mod">
          <ac:chgData name="Carlos Alonso Martínez" userId="c917cd39c219d606" providerId="LiveId" clId="{5EA9ABDF-706B-E34A-8FBF-739D6C1012C8}" dt="2020-04-30T12:34:29.915" v="305" actId="20577"/>
          <ac:spMkLst>
            <pc:docMk/>
            <pc:sldMk cId="1697546271" sldId="347"/>
            <ac:spMk id="2" creationId="{28A6F26D-DBAD-D141-89C7-4F882AC457CA}"/>
          </ac:spMkLst>
        </pc:spChg>
        <pc:spChg chg="mod">
          <ac:chgData name="Carlos Alonso Martínez" userId="c917cd39c219d606" providerId="LiveId" clId="{5EA9ABDF-706B-E34A-8FBF-739D6C1012C8}" dt="2020-04-30T12:34:48.823" v="309" actId="27636"/>
          <ac:spMkLst>
            <pc:docMk/>
            <pc:sldMk cId="1697546271" sldId="347"/>
            <ac:spMk id="3" creationId="{9DB82F57-0A73-644F-8D2A-F159C37D265A}"/>
          </ac:spMkLst>
        </pc:spChg>
        <pc:spChg chg="add del">
          <ac:chgData name="Carlos Alonso Martínez" userId="c917cd39c219d606" providerId="LiveId" clId="{5EA9ABDF-706B-E34A-8FBF-739D6C1012C8}" dt="2020-04-30T12:34:18.114" v="302"/>
          <ac:spMkLst>
            <pc:docMk/>
            <pc:sldMk cId="1697546271" sldId="347"/>
            <ac:spMk id="4" creationId="{DFD2F131-11F4-E14A-BF4A-A2B1319F6DC3}"/>
          </ac:spMkLst>
        </pc:spChg>
        <pc:spChg chg="add del">
          <ac:chgData name="Carlos Alonso Martínez" userId="c917cd39c219d606" providerId="LiveId" clId="{5EA9ABDF-706B-E34A-8FBF-739D6C1012C8}" dt="2020-04-30T12:34:18.114" v="302"/>
          <ac:spMkLst>
            <pc:docMk/>
            <pc:sldMk cId="1697546271" sldId="347"/>
            <ac:spMk id="5" creationId="{4FA93140-02E4-DF4B-810E-8A80CDB9A9B7}"/>
          </ac:spMkLst>
        </pc:spChg>
        <pc:spChg chg="add del mod">
          <ac:chgData name="Carlos Alonso Martínez" userId="c917cd39c219d606" providerId="LiveId" clId="{5EA9ABDF-706B-E34A-8FBF-739D6C1012C8}" dt="2020-04-30T12:34:52.800" v="311"/>
          <ac:spMkLst>
            <pc:docMk/>
            <pc:sldMk cId="1697546271" sldId="347"/>
            <ac:spMk id="7" creationId="{7A605D76-A70D-E545-93AF-FDCDC670E318}"/>
          </ac:spMkLst>
        </pc:spChg>
        <pc:spChg chg="add mod">
          <ac:chgData name="Carlos Alonso Martínez" userId="c917cd39c219d606" providerId="LiveId" clId="{5EA9ABDF-706B-E34A-8FBF-739D6C1012C8}" dt="2020-04-30T12:35:10.819" v="316" actId="1076"/>
          <ac:spMkLst>
            <pc:docMk/>
            <pc:sldMk cId="1697546271" sldId="347"/>
            <ac:spMk id="9" creationId="{46B130E7-1491-D048-8058-71F2169B85B3}"/>
          </ac:spMkLst>
        </pc:spChg>
        <pc:picChg chg="add del">
          <ac:chgData name="Carlos Alonso Martínez" userId="c917cd39c219d606" providerId="LiveId" clId="{5EA9ABDF-706B-E34A-8FBF-739D6C1012C8}" dt="2020-04-30T12:34:18.114" v="302"/>
          <ac:picMkLst>
            <pc:docMk/>
            <pc:sldMk cId="1697546271" sldId="347"/>
            <ac:picMk id="6" creationId="{4FEEC214-1CE5-EF45-8C5B-A0F8961FDA84}"/>
          </ac:picMkLst>
        </pc:picChg>
        <pc:picChg chg="add mod">
          <ac:chgData name="Carlos Alonso Martínez" userId="c917cd39c219d606" providerId="LiveId" clId="{5EA9ABDF-706B-E34A-8FBF-739D6C1012C8}" dt="2020-04-30T12:34:59.772" v="314" actId="14100"/>
          <ac:picMkLst>
            <pc:docMk/>
            <pc:sldMk cId="1697546271" sldId="347"/>
            <ac:picMk id="8" creationId="{F5F47925-FA0B-4A41-8D6B-D41C2CF87CC4}"/>
          </ac:picMkLst>
        </pc:picChg>
      </pc:sldChg>
      <pc:sldChg chg="addSp delSp modSp add del">
        <pc:chgData name="Carlos Alonso Martínez" userId="c917cd39c219d606" providerId="LiveId" clId="{5EA9ABDF-706B-E34A-8FBF-739D6C1012C8}" dt="2020-04-30T12:34:07.157" v="299" actId="2696"/>
        <pc:sldMkLst>
          <pc:docMk/>
          <pc:sldMk cId="3692419530" sldId="347"/>
        </pc:sldMkLst>
        <pc:spChg chg="mod">
          <ac:chgData name="Carlos Alonso Martínez" userId="c917cd39c219d606" providerId="LiveId" clId="{5EA9ABDF-706B-E34A-8FBF-739D6C1012C8}" dt="2020-04-30T12:32:31.910" v="285" actId="27636"/>
          <ac:spMkLst>
            <pc:docMk/>
            <pc:sldMk cId="3692419530" sldId="347"/>
            <ac:spMk id="2" creationId="{EEAD4995-131E-6E4D-A483-8AF7389184AC}"/>
          </ac:spMkLst>
        </pc:spChg>
        <pc:spChg chg="del">
          <ac:chgData name="Carlos Alonso Martínez" userId="c917cd39c219d606" providerId="LiveId" clId="{5EA9ABDF-706B-E34A-8FBF-739D6C1012C8}" dt="2020-04-30T12:32:39.193" v="286" actId="478"/>
          <ac:spMkLst>
            <pc:docMk/>
            <pc:sldMk cId="3692419530" sldId="347"/>
            <ac:spMk id="3" creationId="{8B5DAC7D-F2BE-BB4A-9A2A-EEA0DEC96C3E}"/>
          </ac:spMkLst>
        </pc:spChg>
        <pc:spChg chg="add mod">
          <ac:chgData name="Carlos Alonso Martínez" userId="c917cd39c219d606" providerId="LiveId" clId="{5EA9ABDF-706B-E34A-8FBF-739D6C1012C8}" dt="2020-04-30T12:34:04.875" v="298" actId="688"/>
          <ac:spMkLst>
            <pc:docMk/>
            <pc:sldMk cId="3692419530" sldId="347"/>
            <ac:spMk id="4" creationId="{009D31EB-BB16-594A-8106-37815575984F}"/>
          </ac:spMkLst>
        </pc:spChg>
        <pc:spChg chg="add mod">
          <ac:chgData name="Carlos Alonso Martínez" userId="c917cd39c219d606" providerId="LiveId" clId="{5EA9ABDF-706B-E34A-8FBF-739D6C1012C8}" dt="2020-04-30T12:32:52.311" v="289" actId="1076"/>
          <ac:spMkLst>
            <pc:docMk/>
            <pc:sldMk cId="3692419530" sldId="347"/>
            <ac:spMk id="5" creationId="{85C3AB28-1C97-1F46-867B-9C5533660433}"/>
          </ac:spMkLst>
        </pc:spChg>
        <pc:picChg chg="add mod">
          <ac:chgData name="Carlos Alonso Martínez" userId="c917cd39c219d606" providerId="LiveId" clId="{5EA9ABDF-706B-E34A-8FBF-739D6C1012C8}" dt="2020-04-30T12:33:05.395" v="292" actId="1076"/>
          <ac:picMkLst>
            <pc:docMk/>
            <pc:sldMk cId="3692419530" sldId="347"/>
            <ac:picMk id="6" creationId="{18A52568-F221-2E45-BAD5-D951147C7512}"/>
          </ac:picMkLst>
        </pc:picChg>
      </pc:sldChg>
      <pc:sldChg chg="modSp add">
        <pc:chgData name="Carlos Alonso Martínez" userId="c917cd39c219d606" providerId="LiveId" clId="{5EA9ABDF-706B-E34A-8FBF-739D6C1012C8}" dt="2020-04-30T12:35:46.776" v="323" actId="5793"/>
        <pc:sldMkLst>
          <pc:docMk/>
          <pc:sldMk cId="2488206789" sldId="348"/>
        </pc:sldMkLst>
        <pc:spChg chg="mod">
          <ac:chgData name="Carlos Alonso Martínez" userId="c917cd39c219d606" providerId="LiveId" clId="{5EA9ABDF-706B-E34A-8FBF-739D6C1012C8}" dt="2020-04-30T12:35:31.070" v="320" actId="20577"/>
          <ac:spMkLst>
            <pc:docMk/>
            <pc:sldMk cId="2488206789" sldId="348"/>
            <ac:spMk id="2" creationId="{E1A84D25-08BE-5944-873B-12FD48AF992B}"/>
          </ac:spMkLst>
        </pc:spChg>
        <pc:spChg chg="mod">
          <ac:chgData name="Carlos Alonso Martínez" userId="c917cd39c219d606" providerId="LiveId" clId="{5EA9ABDF-706B-E34A-8FBF-739D6C1012C8}" dt="2020-04-30T12:35:46.776" v="323" actId="5793"/>
          <ac:spMkLst>
            <pc:docMk/>
            <pc:sldMk cId="2488206789" sldId="348"/>
            <ac:spMk id="3" creationId="{208D75DF-5D9F-334A-8E24-BB71965097BF}"/>
          </ac:spMkLst>
        </pc:spChg>
      </pc:sldChg>
      <pc:sldChg chg="addSp delSp modSp add">
        <pc:chgData name="Carlos Alonso Martínez" userId="c917cd39c219d606" providerId="LiveId" clId="{5EA9ABDF-706B-E34A-8FBF-739D6C1012C8}" dt="2020-04-30T12:36:38.163" v="355" actId="1076"/>
        <pc:sldMkLst>
          <pc:docMk/>
          <pc:sldMk cId="207916446" sldId="349"/>
        </pc:sldMkLst>
        <pc:spChg chg="mod">
          <ac:chgData name="Carlos Alonso Martínez" userId="c917cd39c219d606" providerId="LiveId" clId="{5EA9ABDF-706B-E34A-8FBF-739D6C1012C8}" dt="2020-04-30T12:36:25.936" v="353" actId="313"/>
          <ac:spMkLst>
            <pc:docMk/>
            <pc:sldMk cId="207916446" sldId="349"/>
            <ac:spMk id="2" creationId="{338E1728-5BEC-094F-95DA-4E2E2B54F166}"/>
          </ac:spMkLst>
        </pc:spChg>
        <pc:spChg chg="del">
          <ac:chgData name="Carlos Alonso Martínez" userId="c917cd39c219d606" providerId="LiveId" clId="{5EA9ABDF-706B-E34A-8FBF-739D6C1012C8}" dt="2020-04-30T12:36:33.641" v="354"/>
          <ac:spMkLst>
            <pc:docMk/>
            <pc:sldMk cId="207916446" sldId="349"/>
            <ac:spMk id="3" creationId="{8ABF0714-BCAF-DE4A-BC08-246EC9BD02F5}"/>
          </ac:spMkLst>
        </pc:spChg>
        <pc:picChg chg="add mod">
          <ac:chgData name="Carlos Alonso Martínez" userId="c917cd39c219d606" providerId="LiveId" clId="{5EA9ABDF-706B-E34A-8FBF-739D6C1012C8}" dt="2020-04-30T12:36:38.163" v="355" actId="1076"/>
          <ac:picMkLst>
            <pc:docMk/>
            <pc:sldMk cId="207916446" sldId="349"/>
            <ac:picMk id="4" creationId="{32168FAF-B3B5-3D4E-A387-FEDFA3CBADEC}"/>
          </ac:picMkLst>
        </pc:picChg>
      </pc:sldChg>
      <pc:sldChg chg="modSp add">
        <pc:chgData name="Carlos Alonso Martínez" userId="c917cd39c219d606" providerId="LiveId" clId="{5EA9ABDF-706B-E34A-8FBF-739D6C1012C8}" dt="2020-04-30T12:37:26.894" v="401" actId="207"/>
        <pc:sldMkLst>
          <pc:docMk/>
          <pc:sldMk cId="2620930913" sldId="350"/>
        </pc:sldMkLst>
        <pc:spChg chg="mod">
          <ac:chgData name="Carlos Alonso Martínez" userId="c917cd39c219d606" providerId="LiveId" clId="{5EA9ABDF-706B-E34A-8FBF-739D6C1012C8}" dt="2020-04-30T12:37:05.446" v="395" actId="242"/>
          <ac:spMkLst>
            <pc:docMk/>
            <pc:sldMk cId="2620930913" sldId="350"/>
            <ac:spMk id="2" creationId="{E558A751-3AF3-FD40-9431-BE942DA6C675}"/>
          </ac:spMkLst>
        </pc:spChg>
        <pc:spChg chg="mod">
          <ac:chgData name="Carlos Alonso Martínez" userId="c917cd39c219d606" providerId="LiveId" clId="{5EA9ABDF-706B-E34A-8FBF-739D6C1012C8}" dt="2020-04-30T12:37:26.894" v="401" actId="207"/>
          <ac:spMkLst>
            <pc:docMk/>
            <pc:sldMk cId="2620930913" sldId="350"/>
            <ac:spMk id="3" creationId="{80EA1F2C-0B1E-9446-80B1-FB4D6AA31C71}"/>
          </ac:spMkLst>
        </pc:spChg>
      </pc:sldChg>
      <pc:sldChg chg="addSp delSp modSp add">
        <pc:chgData name="Carlos Alonso Martínez" userId="c917cd39c219d606" providerId="LiveId" clId="{5EA9ABDF-706B-E34A-8FBF-739D6C1012C8}" dt="2020-04-30T12:37:59.906" v="428"/>
        <pc:sldMkLst>
          <pc:docMk/>
          <pc:sldMk cId="1028197249" sldId="351"/>
        </pc:sldMkLst>
        <pc:spChg chg="mod">
          <ac:chgData name="Carlos Alonso Martínez" userId="c917cd39c219d606" providerId="LiveId" clId="{5EA9ABDF-706B-E34A-8FBF-739D6C1012C8}" dt="2020-04-30T12:37:52.717" v="427" actId="242"/>
          <ac:spMkLst>
            <pc:docMk/>
            <pc:sldMk cId="1028197249" sldId="351"/>
            <ac:spMk id="2" creationId="{40E167E1-9F28-6F4F-9810-13C4D0DF0F1C}"/>
          </ac:spMkLst>
        </pc:spChg>
        <pc:spChg chg="del">
          <ac:chgData name="Carlos Alonso Martínez" userId="c917cd39c219d606" providerId="LiveId" clId="{5EA9ABDF-706B-E34A-8FBF-739D6C1012C8}" dt="2020-04-30T12:37:59.906" v="428"/>
          <ac:spMkLst>
            <pc:docMk/>
            <pc:sldMk cId="1028197249" sldId="351"/>
            <ac:spMk id="3" creationId="{ED441EF7-D7C0-1F4F-A2D7-BF983CAA2709}"/>
          </ac:spMkLst>
        </pc:spChg>
        <pc:picChg chg="add mod">
          <ac:chgData name="Carlos Alonso Martínez" userId="c917cd39c219d606" providerId="LiveId" clId="{5EA9ABDF-706B-E34A-8FBF-739D6C1012C8}" dt="2020-04-30T12:37:59.906" v="428"/>
          <ac:picMkLst>
            <pc:docMk/>
            <pc:sldMk cId="1028197249" sldId="351"/>
            <ac:picMk id="4" creationId="{A02F86E7-2AC5-9341-B7CD-8E6FA912C757}"/>
          </ac:picMkLst>
        </pc:picChg>
      </pc:sldChg>
      <pc:sldChg chg="addSp delSp modSp add">
        <pc:chgData name="Carlos Alonso Martínez" userId="c917cd39c219d606" providerId="LiveId" clId="{5EA9ABDF-706B-E34A-8FBF-739D6C1012C8}" dt="2020-05-05T08:13:25.897" v="1221" actId="478"/>
        <pc:sldMkLst>
          <pc:docMk/>
          <pc:sldMk cId="2533615506" sldId="352"/>
        </pc:sldMkLst>
        <pc:spChg chg="mod">
          <ac:chgData name="Carlos Alonso Martínez" userId="c917cd39c219d606" providerId="LiveId" clId="{5EA9ABDF-706B-E34A-8FBF-739D6C1012C8}" dt="2020-04-30T12:38:23.934" v="452" actId="20577"/>
          <ac:spMkLst>
            <pc:docMk/>
            <pc:sldMk cId="2533615506" sldId="352"/>
            <ac:spMk id="2" creationId="{F18B7C48-E64C-ED4E-BC90-EC8057CD3064}"/>
          </ac:spMkLst>
        </pc:spChg>
        <pc:spChg chg="del">
          <ac:chgData name="Carlos Alonso Martínez" userId="c917cd39c219d606" providerId="LiveId" clId="{5EA9ABDF-706B-E34A-8FBF-739D6C1012C8}" dt="2020-04-30T12:38:29.590" v="453"/>
          <ac:spMkLst>
            <pc:docMk/>
            <pc:sldMk cId="2533615506" sldId="352"/>
            <ac:spMk id="3" creationId="{1A9DC1C7-C5C1-F04D-BDDE-CE1E45AF421F}"/>
          </ac:spMkLst>
        </pc:spChg>
        <pc:spChg chg="add mod">
          <ac:chgData name="Carlos Alonso Martínez" userId="c917cd39c219d606" providerId="LiveId" clId="{5EA9ABDF-706B-E34A-8FBF-739D6C1012C8}" dt="2020-04-30T12:38:47.885" v="459" actId="1076"/>
          <ac:spMkLst>
            <pc:docMk/>
            <pc:sldMk cId="2533615506" sldId="352"/>
            <ac:spMk id="5" creationId="{4AA90ADD-9E38-6342-94BE-91F34E12F177}"/>
          </ac:spMkLst>
        </pc:spChg>
        <pc:spChg chg="add del mod">
          <ac:chgData name="Carlos Alonso Martínez" userId="c917cd39c219d606" providerId="LiveId" clId="{5EA9ABDF-706B-E34A-8FBF-739D6C1012C8}" dt="2020-05-05T08:13:25.897" v="1221" actId="478"/>
          <ac:spMkLst>
            <pc:docMk/>
            <pc:sldMk cId="2533615506" sldId="352"/>
            <ac:spMk id="6" creationId="{9E725B8E-7C03-224D-9010-1B80C2C78AED}"/>
          </ac:spMkLst>
        </pc:spChg>
        <pc:picChg chg="add mod">
          <ac:chgData name="Carlos Alonso Martínez" userId="c917cd39c219d606" providerId="LiveId" clId="{5EA9ABDF-706B-E34A-8FBF-739D6C1012C8}" dt="2020-04-30T12:38:39.391" v="457" actId="14100"/>
          <ac:picMkLst>
            <pc:docMk/>
            <pc:sldMk cId="2533615506" sldId="352"/>
            <ac:picMk id="4" creationId="{D3647BBB-52AC-DC47-88FB-634A0B52BDC3}"/>
          </ac:picMkLst>
        </pc:picChg>
      </pc:sldChg>
      <pc:sldChg chg="modSp add">
        <pc:chgData name="Carlos Alonso Martínez" userId="c917cd39c219d606" providerId="LiveId" clId="{5EA9ABDF-706B-E34A-8FBF-739D6C1012C8}" dt="2020-04-30T12:40:04.349" v="491" actId="15"/>
        <pc:sldMkLst>
          <pc:docMk/>
          <pc:sldMk cId="1123223732" sldId="353"/>
        </pc:sldMkLst>
        <pc:spChg chg="mod">
          <ac:chgData name="Carlos Alonso Martínez" userId="c917cd39c219d606" providerId="LiveId" clId="{5EA9ABDF-706B-E34A-8FBF-739D6C1012C8}" dt="2020-04-30T12:39:33.573" v="482" actId="20577"/>
          <ac:spMkLst>
            <pc:docMk/>
            <pc:sldMk cId="1123223732" sldId="353"/>
            <ac:spMk id="2" creationId="{05E22699-9CBA-2849-9E64-B786D03E6292}"/>
          </ac:spMkLst>
        </pc:spChg>
        <pc:spChg chg="mod">
          <ac:chgData name="Carlos Alonso Martínez" userId="c917cd39c219d606" providerId="LiveId" clId="{5EA9ABDF-706B-E34A-8FBF-739D6C1012C8}" dt="2020-04-30T12:40:04.349" v="491" actId="15"/>
          <ac:spMkLst>
            <pc:docMk/>
            <pc:sldMk cId="1123223732" sldId="353"/>
            <ac:spMk id="3" creationId="{E453C544-A3B9-A949-890D-5933D4F57B38}"/>
          </ac:spMkLst>
        </pc:spChg>
      </pc:sldChg>
      <pc:sldChg chg="modSp add">
        <pc:chgData name="Carlos Alonso Martínez" userId="c917cd39c219d606" providerId="LiveId" clId="{5EA9ABDF-706B-E34A-8FBF-739D6C1012C8}" dt="2020-04-30T12:41:02.761" v="546" actId="5793"/>
        <pc:sldMkLst>
          <pc:docMk/>
          <pc:sldMk cId="1868886487" sldId="354"/>
        </pc:sldMkLst>
        <pc:spChg chg="mod">
          <ac:chgData name="Carlos Alonso Martínez" userId="c917cd39c219d606" providerId="LiveId" clId="{5EA9ABDF-706B-E34A-8FBF-739D6C1012C8}" dt="2020-04-30T12:40:38.553" v="543" actId="20577"/>
          <ac:spMkLst>
            <pc:docMk/>
            <pc:sldMk cId="1868886487" sldId="354"/>
            <ac:spMk id="2" creationId="{4931C99B-2497-524D-B34E-5B6764423702}"/>
          </ac:spMkLst>
        </pc:spChg>
        <pc:spChg chg="mod">
          <ac:chgData name="Carlos Alonso Martínez" userId="c917cd39c219d606" providerId="LiveId" clId="{5EA9ABDF-706B-E34A-8FBF-739D6C1012C8}" dt="2020-04-30T12:41:02.761" v="546" actId="5793"/>
          <ac:spMkLst>
            <pc:docMk/>
            <pc:sldMk cId="1868886487" sldId="354"/>
            <ac:spMk id="3" creationId="{E3C9F7F2-F065-4244-B6DF-3398A3B5176D}"/>
          </ac:spMkLst>
        </pc:spChg>
      </pc:sldChg>
      <pc:sldChg chg="modSp add">
        <pc:chgData name="Carlos Alonso Martínez" userId="c917cd39c219d606" providerId="LiveId" clId="{5EA9ABDF-706B-E34A-8FBF-739D6C1012C8}" dt="2020-04-30T12:42:11.693" v="594" actId="403"/>
        <pc:sldMkLst>
          <pc:docMk/>
          <pc:sldMk cId="3524681576" sldId="355"/>
        </pc:sldMkLst>
        <pc:spChg chg="mod">
          <ac:chgData name="Carlos Alonso Martínez" userId="c917cd39c219d606" providerId="LiveId" clId="{5EA9ABDF-706B-E34A-8FBF-739D6C1012C8}" dt="2020-04-30T12:41:25.015" v="577" actId="20577"/>
          <ac:spMkLst>
            <pc:docMk/>
            <pc:sldMk cId="3524681576" sldId="355"/>
            <ac:spMk id="2" creationId="{CBC0C3D3-BE57-B74A-94C9-31B3E86CA69B}"/>
          </ac:spMkLst>
        </pc:spChg>
        <pc:spChg chg="mod">
          <ac:chgData name="Carlos Alonso Martínez" userId="c917cd39c219d606" providerId="LiveId" clId="{5EA9ABDF-706B-E34A-8FBF-739D6C1012C8}" dt="2020-04-30T12:42:11.693" v="594" actId="403"/>
          <ac:spMkLst>
            <pc:docMk/>
            <pc:sldMk cId="3524681576" sldId="355"/>
            <ac:spMk id="3" creationId="{521FC432-AB9C-514D-8810-19688F69D554}"/>
          </ac:spMkLst>
        </pc:spChg>
      </pc:sldChg>
      <pc:sldChg chg="addSp modSp add">
        <pc:chgData name="Carlos Alonso Martínez" userId="c917cd39c219d606" providerId="LiveId" clId="{5EA9ABDF-706B-E34A-8FBF-739D6C1012C8}" dt="2020-04-30T12:43:26.951" v="657" actId="692"/>
        <pc:sldMkLst>
          <pc:docMk/>
          <pc:sldMk cId="4160322326" sldId="356"/>
        </pc:sldMkLst>
        <pc:spChg chg="mod">
          <ac:chgData name="Carlos Alonso Martínez" userId="c917cd39c219d606" providerId="LiveId" clId="{5EA9ABDF-706B-E34A-8FBF-739D6C1012C8}" dt="2020-04-30T12:42:34.235" v="625" actId="20577"/>
          <ac:spMkLst>
            <pc:docMk/>
            <pc:sldMk cId="4160322326" sldId="356"/>
            <ac:spMk id="2" creationId="{02BD4A02-B8F1-834E-B5EC-8B4E264BE94D}"/>
          </ac:spMkLst>
        </pc:spChg>
        <pc:spChg chg="mod">
          <ac:chgData name="Carlos Alonso Martínez" userId="c917cd39c219d606" providerId="LiveId" clId="{5EA9ABDF-706B-E34A-8FBF-739D6C1012C8}" dt="2020-04-30T12:42:56.582" v="632" actId="27636"/>
          <ac:spMkLst>
            <pc:docMk/>
            <pc:sldMk cId="4160322326" sldId="356"/>
            <ac:spMk id="3" creationId="{D6AD8220-383A-A14C-A29F-98F7A7F4F0CC}"/>
          </ac:spMkLst>
        </pc:spChg>
        <pc:picChg chg="add mod">
          <ac:chgData name="Carlos Alonso Martínez" userId="c917cd39c219d606" providerId="LiveId" clId="{5EA9ABDF-706B-E34A-8FBF-739D6C1012C8}" dt="2020-04-30T12:43:08.095" v="635" actId="14100"/>
          <ac:picMkLst>
            <pc:docMk/>
            <pc:sldMk cId="4160322326" sldId="356"/>
            <ac:picMk id="4" creationId="{02994F57-FA8B-DD4B-B7F0-FC89049267F0}"/>
          </ac:picMkLst>
        </pc:picChg>
        <pc:cxnChg chg="add mod">
          <ac:chgData name="Carlos Alonso Martínez" userId="c917cd39c219d606" providerId="LiveId" clId="{5EA9ABDF-706B-E34A-8FBF-739D6C1012C8}" dt="2020-04-30T12:43:26.951" v="657" actId="692"/>
          <ac:cxnSpMkLst>
            <pc:docMk/>
            <pc:sldMk cId="4160322326" sldId="356"/>
            <ac:cxnSpMk id="6" creationId="{9207E813-1FEF-A043-98F7-9082E83AAFC0}"/>
          </ac:cxnSpMkLst>
        </pc:cxnChg>
      </pc:sldChg>
      <pc:sldChg chg="addSp delSp modSp add">
        <pc:chgData name="Carlos Alonso Martínez" userId="c917cd39c219d606" providerId="LiveId" clId="{5EA9ABDF-706B-E34A-8FBF-739D6C1012C8}" dt="2020-04-30T12:44:42.901" v="671" actId="478"/>
        <pc:sldMkLst>
          <pc:docMk/>
          <pc:sldMk cId="3751835185" sldId="357"/>
        </pc:sldMkLst>
        <pc:spChg chg="mod">
          <ac:chgData name="Carlos Alonso Martínez" userId="c917cd39c219d606" providerId="LiveId" clId="{5EA9ABDF-706B-E34A-8FBF-739D6C1012C8}" dt="2020-04-30T12:44:39.607" v="670"/>
          <ac:spMkLst>
            <pc:docMk/>
            <pc:sldMk cId="3751835185" sldId="357"/>
            <ac:spMk id="2" creationId="{2A55436F-98FF-EA40-881E-37FF05C48553}"/>
          </ac:spMkLst>
        </pc:spChg>
        <pc:spChg chg="del">
          <ac:chgData name="Carlos Alonso Martínez" userId="c917cd39c219d606" providerId="LiveId" clId="{5EA9ABDF-706B-E34A-8FBF-739D6C1012C8}" dt="2020-04-30T12:44:42.901" v="671" actId="478"/>
          <ac:spMkLst>
            <pc:docMk/>
            <pc:sldMk cId="3751835185" sldId="357"/>
            <ac:spMk id="3" creationId="{8CAED196-DD6B-F847-8EE6-5952A6D63F49}"/>
          </ac:spMkLst>
        </pc:spChg>
        <pc:spChg chg="add del">
          <ac:chgData name="Carlos Alonso Martínez" userId="c917cd39c219d606" providerId="LiveId" clId="{5EA9ABDF-706B-E34A-8FBF-739D6C1012C8}" dt="2020-04-30T12:43:54.526" v="661"/>
          <ac:spMkLst>
            <pc:docMk/>
            <pc:sldMk cId="3751835185" sldId="357"/>
            <ac:spMk id="5" creationId="{D8462EB6-C848-2844-8BBB-80BA2D988B5F}"/>
          </ac:spMkLst>
        </pc:spChg>
        <pc:spChg chg="add del mod">
          <ac:chgData name="Carlos Alonso Martínez" userId="c917cd39c219d606" providerId="LiveId" clId="{5EA9ABDF-706B-E34A-8FBF-739D6C1012C8}" dt="2020-04-30T12:44:05.754" v="664"/>
          <ac:spMkLst>
            <pc:docMk/>
            <pc:sldMk cId="3751835185" sldId="357"/>
            <ac:spMk id="7" creationId="{EF9E97BF-13FF-3746-9F13-965B611F215C}"/>
          </ac:spMkLst>
        </pc:spChg>
        <pc:spChg chg="add mod">
          <ac:chgData name="Carlos Alonso Martínez" userId="c917cd39c219d606" providerId="LiveId" clId="{5EA9ABDF-706B-E34A-8FBF-739D6C1012C8}" dt="2020-04-30T12:44:27.512" v="668" actId="1582"/>
          <ac:spMkLst>
            <pc:docMk/>
            <pc:sldMk cId="3751835185" sldId="357"/>
            <ac:spMk id="9" creationId="{486AF6BB-C964-4740-A532-137F1C45F498}"/>
          </ac:spMkLst>
        </pc:spChg>
        <pc:picChg chg="add del">
          <ac:chgData name="Carlos Alonso Martínez" userId="c917cd39c219d606" providerId="LiveId" clId="{5EA9ABDF-706B-E34A-8FBF-739D6C1012C8}" dt="2020-04-30T12:43:54.526" v="661"/>
          <ac:picMkLst>
            <pc:docMk/>
            <pc:sldMk cId="3751835185" sldId="357"/>
            <ac:picMk id="4" creationId="{99DF68CF-ABFD-AB4D-9388-10F649A31D57}"/>
          </ac:picMkLst>
        </pc:picChg>
        <pc:picChg chg="add del mod">
          <ac:chgData name="Carlos Alonso Martínez" userId="c917cd39c219d606" providerId="LiveId" clId="{5EA9ABDF-706B-E34A-8FBF-739D6C1012C8}" dt="2020-04-30T12:44:05.754" v="664"/>
          <ac:picMkLst>
            <pc:docMk/>
            <pc:sldMk cId="3751835185" sldId="357"/>
            <ac:picMk id="6" creationId="{640C80E2-9934-4D4D-A467-8BD300761BDE}"/>
          </ac:picMkLst>
        </pc:picChg>
        <pc:picChg chg="add mod">
          <ac:chgData name="Carlos Alonso Martínez" userId="c917cd39c219d606" providerId="LiveId" clId="{5EA9ABDF-706B-E34A-8FBF-739D6C1012C8}" dt="2020-04-30T12:44:31.719" v="669" actId="14100"/>
          <ac:picMkLst>
            <pc:docMk/>
            <pc:sldMk cId="3751835185" sldId="357"/>
            <ac:picMk id="8" creationId="{74301EB7-2549-3342-842A-D764F4BC9DA6}"/>
          </ac:picMkLst>
        </pc:picChg>
      </pc:sldChg>
      <pc:sldChg chg="addSp delSp modSp add">
        <pc:chgData name="Carlos Alonso Martínez" userId="c917cd39c219d606" providerId="LiveId" clId="{5EA9ABDF-706B-E34A-8FBF-739D6C1012C8}" dt="2020-04-30T12:45:38.328" v="710" actId="403"/>
        <pc:sldMkLst>
          <pc:docMk/>
          <pc:sldMk cId="3014351092" sldId="358"/>
        </pc:sldMkLst>
        <pc:spChg chg="mod">
          <ac:chgData name="Carlos Alonso Martínez" userId="c917cd39c219d606" providerId="LiveId" clId="{5EA9ABDF-706B-E34A-8FBF-739D6C1012C8}" dt="2020-04-30T12:44:57.878" v="700" actId="20577"/>
          <ac:spMkLst>
            <pc:docMk/>
            <pc:sldMk cId="3014351092" sldId="358"/>
            <ac:spMk id="2" creationId="{149819A1-FFD1-4944-8F8D-1CE92277E232}"/>
          </ac:spMkLst>
        </pc:spChg>
        <pc:spChg chg="del">
          <ac:chgData name="Carlos Alonso Martínez" userId="c917cd39c219d606" providerId="LiveId" clId="{5EA9ABDF-706B-E34A-8FBF-739D6C1012C8}" dt="2020-04-30T12:45:11.533" v="701" actId="478"/>
          <ac:spMkLst>
            <pc:docMk/>
            <pc:sldMk cId="3014351092" sldId="358"/>
            <ac:spMk id="3" creationId="{5DE511C3-806A-2446-B749-1DEA8528EBB1}"/>
          </ac:spMkLst>
        </pc:spChg>
        <pc:spChg chg="add mod">
          <ac:chgData name="Carlos Alonso Martínez" userId="c917cd39c219d606" providerId="LiveId" clId="{5EA9ABDF-706B-E34A-8FBF-739D6C1012C8}" dt="2020-04-30T12:45:38.328" v="710" actId="403"/>
          <ac:spMkLst>
            <pc:docMk/>
            <pc:sldMk cId="3014351092" sldId="358"/>
            <ac:spMk id="5" creationId="{A8C29411-9657-BF4B-B208-7B037696DFF4}"/>
          </ac:spMkLst>
        </pc:spChg>
        <pc:picChg chg="add mod">
          <ac:chgData name="Carlos Alonso Martínez" userId="c917cd39c219d606" providerId="LiveId" clId="{5EA9ABDF-706B-E34A-8FBF-739D6C1012C8}" dt="2020-04-30T12:45:15.448" v="703" actId="1076"/>
          <ac:picMkLst>
            <pc:docMk/>
            <pc:sldMk cId="3014351092" sldId="358"/>
            <ac:picMk id="4" creationId="{B71C3077-0442-E941-A711-F79B618C9411}"/>
          </ac:picMkLst>
        </pc:picChg>
      </pc:sldChg>
      <pc:sldChg chg="addSp delSp modSp add">
        <pc:chgData name="Carlos Alonso Martínez" userId="c917cd39c219d606" providerId="LiveId" clId="{5EA9ABDF-706B-E34A-8FBF-739D6C1012C8}" dt="2020-04-30T12:46:23.770" v="753" actId="1076"/>
        <pc:sldMkLst>
          <pc:docMk/>
          <pc:sldMk cId="904343113" sldId="359"/>
        </pc:sldMkLst>
        <pc:spChg chg="mod">
          <ac:chgData name="Carlos Alonso Martínez" userId="c917cd39c219d606" providerId="LiveId" clId="{5EA9ABDF-706B-E34A-8FBF-739D6C1012C8}" dt="2020-04-30T12:45:57.233" v="746" actId="20577"/>
          <ac:spMkLst>
            <pc:docMk/>
            <pc:sldMk cId="904343113" sldId="359"/>
            <ac:spMk id="2" creationId="{8D63F625-2E56-D845-8685-5E64CDDBC246}"/>
          </ac:spMkLst>
        </pc:spChg>
        <pc:spChg chg="del mod">
          <ac:chgData name="Carlos Alonso Martínez" userId="c917cd39c219d606" providerId="LiveId" clId="{5EA9ABDF-706B-E34A-8FBF-739D6C1012C8}" dt="2020-04-30T12:46:06.422" v="748" actId="478"/>
          <ac:spMkLst>
            <pc:docMk/>
            <pc:sldMk cId="904343113" sldId="359"/>
            <ac:spMk id="3" creationId="{991D828E-C80E-7348-8D75-413DDDFAFCA5}"/>
          </ac:spMkLst>
        </pc:spChg>
        <pc:spChg chg="add mod">
          <ac:chgData name="Carlos Alonso Martínez" userId="c917cd39c219d606" providerId="LiveId" clId="{5EA9ABDF-706B-E34A-8FBF-739D6C1012C8}" dt="2020-04-30T12:46:20.789" v="750" actId="1076"/>
          <ac:spMkLst>
            <pc:docMk/>
            <pc:sldMk cId="904343113" sldId="359"/>
            <ac:spMk id="4" creationId="{B0B38F92-42D0-4D46-B523-427E4994E57D}"/>
          </ac:spMkLst>
        </pc:spChg>
        <pc:picChg chg="add mod">
          <ac:chgData name="Carlos Alonso Martínez" userId="c917cd39c219d606" providerId="LiveId" clId="{5EA9ABDF-706B-E34A-8FBF-739D6C1012C8}" dt="2020-04-30T12:46:23.770" v="753" actId="1076"/>
          <ac:picMkLst>
            <pc:docMk/>
            <pc:sldMk cId="904343113" sldId="359"/>
            <ac:picMk id="5" creationId="{A554FD1D-C735-A541-8E81-C01B05A34820}"/>
          </ac:picMkLst>
        </pc:picChg>
      </pc:sldChg>
      <pc:sldChg chg="addSp delSp modSp add">
        <pc:chgData name="Carlos Alonso Martínez" userId="c917cd39c219d606" providerId="LiveId" clId="{5EA9ABDF-706B-E34A-8FBF-739D6C1012C8}" dt="2020-04-30T12:48:35.509" v="831" actId="20577"/>
        <pc:sldMkLst>
          <pc:docMk/>
          <pc:sldMk cId="3021625220" sldId="360"/>
        </pc:sldMkLst>
        <pc:spChg chg="mod">
          <ac:chgData name="Carlos Alonso Martínez" userId="c917cd39c219d606" providerId="LiveId" clId="{5EA9ABDF-706B-E34A-8FBF-739D6C1012C8}" dt="2020-04-30T12:46:55.100" v="778" actId="20577"/>
          <ac:spMkLst>
            <pc:docMk/>
            <pc:sldMk cId="3021625220" sldId="360"/>
            <ac:spMk id="2" creationId="{FBE8259A-09C2-2349-A228-88061439D15B}"/>
          </ac:spMkLst>
        </pc:spChg>
        <pc:spChg chg="del">
          <ac:chgData name="Carlos Alonso Martínez" userId="c917cd39c219d606" providerId="LiveId" clId="{5EA9ABDF-706B-E34A-8FBF-739D6C1012C8}" dt="2020-04-30T12:47:03.268" v="779" actId="478"/>
          <ac:spMkLst>
            <pc:docMk/>
            <pc:sldMk cId="3021625220" sldId="360"/>
            <ac:spMk id="3" creationId="{9F35428D-05D0-CA4C-903D-3CCA3A94C753}"/>
          </ac:spMkLst>
        </pc:spChg>
        <pc:spChg chg="add del mod">
          <ac:chgData name="Carlos Alonso Martínez" userId="c917cd39c219d606" providerId="LiveId" clId="{5EA9ABDF-706B-E34A-8FBF-739D6C1012C8}" dt="2020-04-30T12:47:48.797" v="788" actId="478"/>
          <ac:spMkLst>
            <pc:docMk/>
            <pc:sldMk cId="3021625220" sldId="360"/>
            <ac:spMk id="4" creationId="{34827857-2923-1C48-9FC1-2E34FA077A10}"/>
          </ac:spMkLst>
        </pc:spChg>
        <pc:spChg chg="add mod">
          <ac:chgData name="Carlos Alonso Martínez" userId="c917cd39c219d606" providerId="LiveId" clId="{5EA9ABDF-706B-E34A-8FBF-739D6C1012C8}" dt="2020-04-30T12:47:19.098" v="782" actId="1582"/>
          <ac:spMkLst>
            <pc:docMk/>
            <pc:sldMk cId="3021625220" sldId="360"/>
            <ac:spMk id="6" creationId="{A5CDAF94-3162-B44A-90B8-A3D9C9253CC2}"/>
          </ac:spMkLst>
        </pc:spChg>
        <pc:spChg chg="add mod">
          <ac:chgData name="Carlos Alonso Martínez" userId="c917cd39c219d606" providerId="LiveId" clId="{5EA9ABDF-706B-E34A-8FBF-739D6C1012C8}" dt="2020-04-30T12:48:35.509" v="831" actId="20577"/>
          <ac:spMkLst>
            <pc:docMk/>
            <pc:sldMk cId="3021625220" sldId="360"/>
            <ac:spMk id="7" creationId="{6BEEDDCE-D3BB-DE4F-83E9-28C08C3D8257}"/>
          </ac:spMkLst>
        </pc:spChg>
        <pc:picChg chg="add mod">
          <ac:chgData name="Carlos Alonso Martínez" userId="c917cd39c219d606" providerId="LiveId" clId="{5EA9ABDF-706B-E34A-8FBF-739D6C1012C8}" dt="2020-04-30T12:47:51.351" v="789" actId="1076"/>
          <ac:picMkLst>
            <pc:docMk/>
            <pc:sldMk cId="3021625220" sldId="360"/>
            <ac:picMk id="5" creationId="{4C7769D6-8AC0-C043-A34B-C861102F662E}"/>
          </ac:picMkLst>
        </pc:picChg>
      </pc:sldChg>
      <pc:sldChg chg="addSp delSp modSp add">
        <pc:chgData name="Carlos Alonso Martínez" userId="c917cd39c219d606" providerId="LiveId" clId="{5EA9ABDF-706B-E34A-8FBF-739D6C1012C8}" dt="2020-04-30T12:49:03.272" v="846" actId="478"/>
        <pc:sldMkLst>
          <pc:docMk/>
          <pc:sldMk cId="1757079860" sldId="361"/>
        </pc:sldMkLst>
        <pc:spChg chg="mod">
          <ac:chgData name="Carlos Alonso Martínez" userId="c917cd39c219d606" providerId="LiveId" clId="{5EA9ABDF-706B-E34A-8FBF-739D6C1012C8}" dt="2020-04-30T12:48:50.279" v="844" actId="242"/>
          <ac:spMkLst>
            <pc:docMk/>
            <pc:sldMk cId="1757079860" sldId="361"/>
            <ac:spMk id="2" creationId="{6BEECB1F-C265-E441-9D86-F5B2CEC3A169}"/>
          </ac:spMkLst>
        </pc:spChg>
        <pc:spChg chg="del">
          <ac:chgData name="Carlos Alonso Martínez" userId="c917cd39c219d606" providerId="LiveId" clId="{5EA9ABDF-706B-E34A-8FBF-739D6C1012C8}" dt="2020-04-30T12:49:03.272" v="846" actId="478"/>
          <ac:spMkLst>
            <pc:docMk/>
            <pc:sldMk cId="1757079860" sldId="361"/>
            <ac:spMk id="3" creationId="{786F6BA9-15F2-E642-9E2E-747A07B7B1FE}"/>
          </ac:spMkLst>
        </pc:spChg>
        <pc:grpChg chg="add">
          <ac:chgData name="Carlos Alonso Martínez" userId="c917cd39c219d606" providerId="LiveId" clId="{5EA9ABDF-706B-E34A-8FBF-739D6C1012C8}" dt="2020-04-30T12:49:00.829" v="845"/>
          <ac:grpSpMkLst>
            <pc:docMk/>
            <pc:sldMk cId="1757079860" sldId="361"/>
            <ac:grpSpMk id="4" creationId="{BA3D6924-04FD-0E44-AD2C-193E71A25F4B}"/>
          </ac:grpSpMkLst>
        </pc:grpChg>
      </pc:sldChg>
      <pc:sldChg chg="modSp add">
        <pc:chgData name="Carlos Alonso Martínez" userId="c917cd39c219d606" providerId="LiveId" clId="{5EA9ABDF-706B-E34A-8FBF-739D6C1012C8}" dt="2020-04-30T12:50:05.639" v="862" actId="27636"/>
        <pc:sldMkLst>
          <pc:docMk/>
          <pc:sldMk cId="1383218345" sldId="362"/>
        </pc:sldMkLst>
        <pc:spChg chg="mod">
          <ac:chgData name="Carlos Alonso Martínez" userId="c917cd39c219d606" providerId="LiveId" clId="{5EA9ABDF-706B-E34A-8FBF-739D6C1012C8}" dt="2020-04-30T12:49:56.823" v="860" actId="20577"/>
          <ac:spMkLst>
            <pc:docMk/>
            <pc:sldMk cId="1383218345" sldId="362"/>
            <ac:spMk id="2" creationId="{D93E5E7F-8BD9-5448-BD99-5F8D4B2A3D3A}"/>
          </ac:spMkLst>
        </pc:spChg>
        <pc:spChg chg="mod">
          <ac:chgData name="Carlos Alonso Martínez" userId="c917cd39c219d606" providerId="LiveId" clId="{5EA9ABDF-706B-E34A-8FBF-739D6C1012C8}" dt="2020-04-30T12:50:05.639" v="862" actId="27636"/>
          <ac:spMkLst>
            <pc:docMk/>
            <pc:sldMk cId="1383218345" sldId="362"/>
            <ac:spMk id="3" creationId="{703F3191-5674-134A-A081-4C22ECF72B0F}"/>
          </ac:spMkLst>
        </pc:spChg>
      </pc:sldChg>
      <pc:sldChg chg="addSp delSp modSp add">
        <pc:chgData name="Carlos Alonso Martínez" userId="c917cd39c219d606" providerId="LiveId" clId="{5EA9ABDF-706B-E34A-8FBF-739D6C1012C8}" dt="2020-04-30T12:50:34.893" v="881" actId="1076"/>
        <pc:sldMkLst>
          <pc:docMk/>
          <pc:sldMk cId="651927629" sldId="363"/>
        </pc:sldMkLst>
        <pc:spChg chg="mod">
          <ac:chgData name="Carlos Alonso Martínez" userId="c917cd39c219d606" providerId="LiveId" clId="{5EA9ABDF-706B-E34A-8FBF-739D6C1012C8}" dt="2020-04-30T12:50:25.307" v="878" actId="20577"/>
          <ac:spMkLst>
            <pc:docMk/>
            <pc:sldMk cId="651927629" sldId="363"/>
            <ac:spMk id="2" creationId="{50F6A217-37AB-B444-A75C-3A361EACEA62}"/>
          </ac:spMkLst>
        </pc:spChg>
        <pc:spChg chg="del">
          <ac:chgData name="Carlos Alonso Martínez" userId="c917cd39c219d606" providerId="LiveId" clId="{5EA9ABDF-706B-E34A-8FBF-739D6C1012C8}" dt="2020-04-30T12:50:31.382" v="879" actId="478"/>
          <ac:spMkLst>
            <pc:docMk/>
            <pc:sldMk cId="651927629" sldId="363"/>
            <ac:spMk id="3" creationId="{A75F0A42-EEC7-AA4C-B18D-7E4D2573385A}"/>
          </ac:spMkLst>
        </pc:spChg>
        <pc:grpChg chg="add mod">
          <ac:chgData name="Carlos Alonso Martínez" userId="c917cd39c219d606" providerId="LiveId" clId="{5EA9ABDF-706B-E34A-8FBF-739D6C1012C8}" dt="2020-04-30T12:50:34.893" v="881" actId="1076"/>
          <ac:grpSpMkLst>
            <pc:docMk/>
            <pc:sldMk cId="651927629" sldId="363"/>
            <ac:grpSpMk id="4" creationId="{C0E1E1BB-D670-7E4C-9F7F-1233AC3A746D}"/>
          </ac:grpSpMkLst>
        </pc:grpChg>
      </pc:sldChg>
      <pc:sldChg chg="modSp add">
        <pc:chgData name="Carlos Alonso Martínez" userId="c917cd39c219d606" providerId="LiveId" clId="{5EA9ABDF-706B-E34A-8FBF-739D6C1012C8}" dt="2020-04-30T12:51:06.421" v="901" actId="27636"/>
        <pc:sldMkLst>
          <pc:docMk/>
          <pc:sldMk cId="3338255094" sldId="364"/>
        </pc:sldMkLst>
        <pc:spChg chg="mod">
          <ac:chgData name="Carlos Alonso Martínez" userId="c917cd39c219d606" providerId="LiveId" clId="{5EA9ABDF-706B-E34A-8FBF-739D6C1012C8}" dt="2020-04-30T12:50:56.426" v="899" actId="242"/>
          <ac:spMkLst>
            <pc:docMk/>
            <pc:sldMk cId="3338255094" sldId="364"/>
            <ac:spMk id="2" creationId="{D1772373-65E2-5045-886A-B67DEA2224D2}"/>
          </ac:spMkLst>
        </pc:spChg>
        <pc:spChg chg="mod">
          <ac:chgData name="Carlos Alonso Martínez" userId="c917cd39c219d606" providerId="LiveId" clId="{5EA9ABDF-706B-E34A-8FBF-739D6C1012C8}" dt="2020-04-30T12:51:06.421" v="901" actId="27636"/>
          <ac:spMkLst>
            <pc:docMk/>
            <pc:sldMk cId="3338255094" sldId="364"/>
            <ac:spMk id="3" creationId="{40A92F07-C585-BE44-93C3-CBC351C0CCFC}"/>
          </ac:spMkLst>
        </pc:spChg>
      </pc:sldChg>
      <pc:sldChg chg="addSp delSp modSp add">
        <pc:chgData name="Carlos Alonso Martínez" userId="c917cd39c219d606" providerId="LiveId" clId="{5EA9ABDF-706B-E34A-8FBF-739D6C1012C8}" dt="2020-04-30T12:52:08.357" v="927" actId="1076"/>
        <pc:sldMkLst>
          <pc:docMk/>
          <pc:sldMk cId="1553671287" sldId="365"/>
        </pc:sldMkLst>
        <pc:spChg chg="mod">
          <ac:chgData name="Carlos Alonso Martínez" userId="c917cd39c219d606" providerId="LiveId" clId="{5EA9ABDF-706B-E34A-8FBF-739D6C1012C8}" dt="2020-04-30T12:51:55.660" v="923" actId="20577"/>
          <ac:spMkLst>
            <pc:docMk/>
            <pc:sldMk cId="1553671287" sldId="365"/>
            <ac:spMk id="2" creationId="{860BCF4E-BF19-7446-95C1-43BEBF99D666}"/>
          </ac:spMkLst>
        </pc:spChg>
        <pc:spChg chg="del">
          <ac:chgData name="Carlos Alonso Martínez" userId="c917cd39c219d606" providerId="LiveId" clId="{5EA9ABDF-706B-E34A-8FBF-739D6C1012C8}" dt="2020-04-30T12:52:04.363" v="924" actId="478"/>
          <ac:spMkLst>
            <pc:docMk/>
            <pc:sldMk cId="1553671287" sldId="365"/>
            <ac:spMk id="3" creationId="{E91D70A3-601A-C24C-B57E-015F5F823315}"/>
          </ac:spMkLst>
        </pc:spChg>
        <pc:picChg chg="add mod">
          <ac:chgData name="Carlos Alonso Martínez" userId="c917cd39c219d606" providerId="LiveId" clId="{5EA9ABDF-706B-E34A-8FBF-739D6C1012C8}" dt="2020-04-30T12:52:08.357" v="927" actId="1076"/>
          <ac:picMkLst>
            <pc:docMk/>
            <pc:sldMk cId="1553671287" sldId="365"/>
            <ac:picMk id="4" creationId="{45D597AF-0938-B64E-8EFC-42651D87B11B}"/>
          </ac:picMkLst>
        </pc:picChg>
      </pc:sldChg>
      <pc:sldChg chg="addSp delSp modSp add">
        <pc:chgData name="Carlos Alonso Martínez" userId="c917cd39c219d606" providerId="LiveId" clId="{5EA9ABDF-706B-E34A-8FBF-739D6C1012C8}" dt="2020-04-30T12:53:12.437" v="961" actId="14100"/>
        <pc:sldMkLst>
          <pc:docMk/>
          <pc:sldMk cId="2385921306" sldId="366"/>
        </pc:sldMkLst>
        <pc:spChg chg="mod">
          <ac:chgData name="Carlos Alonso Martínez" userId="c917cd39c219d606" providerId="LiveId" clId="{5EA9ABDF-706B-E34A-8FBF-739D6C1012C8}" dt="2020-04-30T12:52:28.517" v="946" actId="20577"/>
          <ac:spMkLst>
            <pc:docMk/>
            <pc:sldMk cId="2385921306" sldId="366"/>
            <ac:spMk id="2" creationId="{E711950A-0A47-B142-BA39-92B89157048E}"/>
          </ac:spMkLst>
        </pc:spChg>
        <pc:spChg chg="del">
          <ac:chgData name="Carlos Alonso Martínez" userId="c917cd39c219d606" providerId="LiveId" clId="{5EA9ABDF-706B-E34A-8FBF-739D6C1012C8}" dt="2020-04-30T12:52:36.302" v="947" actId="478"/>
          <ac:spMkLst>
            <pc:docMk/>
            <pc:sldMk cId="2385921306" sldId="366"/>
            <ac:spMk id="3" creationId="{BEA9D58D-4A0A-3F4E-B71F-6959F2A1426F}"/>
          </ac:spMkLst>
        </pc:spChg>
        <pc:picChg chg="add mod">
          <ac:chgData name="Carlos Alonso Martínez" userId="c917cd39c219d606" providerId="LiveId" clId="{5EA9ABDF-706B-E34A-8FBF-739D6C1012C8}" dt="2020-04-30T12:53:03.180" v="956" actId="1076"/>
          <ac:picMkLst>
            <pc:docMk/>
            <pc:sldMk cId="2385921306" sldId="366"/>
            <ac:picMk id="4" creationId="{ECD850BE-C07C-4B4B-90E1-1303360265D2}"/>
          </ac:picMkLst>
        </pc:picChg>
        <pc:picChg chg="add mod">
          <ac:chgData name="Carlos Alonso Martínez" userId="c917cd39c219d606" providerId="LiveId" clId="{5EA9ABDF-706B-E34A-8FBF-739D6C1012C8}" dt="2020-04-30T12:53:12.437" v="961" actId="14100"/>
          <ac:picMkLst>
            <pc:docMk/>
            <pc:sldMk cId="2385921306" sldId="366"/>
            <ac:picMk id="6" creationId="{565A44DE-CC5C-C441-B79E-1E5FFAC743E2}"/>
          </ac:picMkLst>
        </pc:picChg>
        <pc:cxnChg chg="add mod">
          <ac:chgData name="Carlos Alonso Martínez" userId="c917cd39c219d606" providerId="LiveId" clId="{5EA9ABDF-706B-E34A-8FBF-739D6C1012C8}" dt="2020-04-30T12:53:09.130" v="959" actId="1076"/>
          <ac:cxnSpMkLst>
            <pc:docMk/>
            <pc:sldMk cId="2385921306" sldId="366"/>
            <ac:cxnSpMk id="5" creationId="{AA82C19F-E040-7044-9E06-43663A44E4A9}"/>
          </ac:cxnSpMkLst>
        </pc:cxnChg>
      </pc:sldChg>
      <pc:sldChg chg="addSp delSp modSp add">
        <pc:chgData name="Carlos Alonso Martínez" userId="c917cd39c219d606" providerId="LiveId" clId="{5EA9ABDF-706B-E34A-8FBF-739D6C1012C8}" dt="2020-04-30T12:54:15.505" v="993" actId="1076"/>
        <pc:sldMkLst>
          <pc:docMk/>
          <pc:sldMk cId="4145620737" sldId="367"/>
        </pc:sldMkLst>
        <pc:spChg chg="mod">
          <ac:chgData name="Carlos Alonso Martínez" userId="c917cd39c219d606" providerId="LiveId" clId="{5EA9ABDF-706B-E34A-8FBF-739D6C1012C8}" dt="2020-04-30T12:53:20.239" v="980" actId="20577"/>
          <ac:spMkLst>
            <pc:docMk/>
            <pc:sldMk cId="4145620737" sldId="367"/>
            <ac:spMk id="2" creationId="{A14DE100-78B2-8543-A526-E31E4F4F8F1C}"/>
          </ac:spMkLst>
        </pc:spChg>
        <pc:spChg chg="del">
          <ac:chgData name="Carlos Alonso Martínez" userId="c917cd39c219d606" providerId="LiveId" clId="{5EA9ABDF-706B-E34A-8FBF-739D6C1012C8}" dt="2020-04-30T12:53:28.052" v="981"/>
          <ac:spMkLst>
            <pc:docMk/>
            <pc:sldMk cId="4145620737" sldId="367"/>
            <ac:spMk id="3" creationId="{359C8468-8697-1641-9DB0-47559F196632}"/>
          </ac:spMkLst>
        </pc:spChg>
        <pc:spChg chg="add mod">
          <ac:chgData name="Carlos Alonso Martínez" userId="c917cd39c219d606" providerId="LiveId" clId="{5EA9ABDF-706B-E34A-8FBF-739D6C1012C8}" dt="2020-04-30T12:54:15.505" v="993" actId="1076"/>
          <ac:spMkLst>
            <pc:docMk/>
            <pc:sldMk cId="4145620737" sldId="367"/>
            <ac:spMk id="6" creationId="{01315E9A-5953-F946-AB5C-1DC34A638F28}"/>
          </ac:spMkLst>
        </pc:spChg>
        <pc:picChg chg="add mod">
          <ac:chgData name="Carlos Alonso Martínez" userId="c917cd39c219d606" providerId="LiveId" clId="{5EA9ABDF-706B-E34A-8FBF-739D6C1012C8}" dt="2020-04-30T12:53:42.780" v="987" actId="1076"/>
          <ac:picMkLst>
            <pc:docMk/>
            <pc:sldMk cId="4145620737" sldId="367"/>
            <ac:picMk id="4" creationId="{D729C37F-B26D-2D40-A395-77304DC05352}"/>
          </ac:picMkLst>
        </pc:picChg>
        <pc:picChg chg="add mod">
          <ac:chgData name="Carlos Alonso Martínez" userId="c917cd39c219d606" providerId="LiveId" clId="{5EA9ABDF-706B-E34A-8FBF-739D6C1012C8}" dt="2020-04-30T12:53:50.767" v="991" actId="1076"/>
          <ac:picMkLst>
            <pc:docMk/>
            <pc:sldMk cId="4145620737" sldId="367"/>
            <ac:picMk id="5" creationId="{63A97A7A-2FCA-E145-BA1F-DDC25C5751FB}"/>
          </ac:picMkLst>
        </pc:picChg>
      </pc:sldChg>
      <pc:sldChg chg="addSp delSp modSp add">
        <pc:chgData name="Carlos Alonso Martínez" userId="c917cd39c219d606" providerId="LiveId" clId="{5EA9ABDF-706B-E34A-8FBF-739D6C1012C8}" dt="2020-04-30T12:55:39.250" v="1027" actId="1076"/>
        <pc:sldMkLst>
          <pc:docMk/>
          <pc:sldMk cId="3040921708" sldId="368"/>
        </pc:sldMkLst>
        <pc:spChg chg="mod">
          <ac:chgData name="Carlos Alonso Martínez" userId="c917cd39c219d606" providerId="LiveId" clId="{5EA9ABDF-706B-E34A-8FBF-739D6C1012C8}" dt="2020-04-30T12:54:37.195" v="1012" actId="242"/>
          <ac:spMkLst>
            <pc:docMk/>
            <pc:sldMk cId="3040921708" sldId="368"/>
            <ac:spMk id="2" creationId="{EF315B28-A288-4F4F-969E-E241CC8CCCF2}"/>
          </ac:spMkLst>
        </pc:spChg>
        <pc:spChg chg="del">
          <ac:chgData name="Carlos Alonso Martínez" userId="c917cd39c219d606" providerId="LiveId" clId="{5EA9ABDF-706B-E34A-8FBF-739D6C1012C8}" dt="2020-04-30T12:54:42.093" v="1013"/>
          <ac:spMkLst>
            <pc:docMk/>
            <pc:sldMk cId="3040921708" sldId="368"/>
            <ac:spMk id="3" creationId="{62AF46CB-D3D5-704D-8A87-3B2B63D566C2}"/>
          </ac:spMkLst>
        </pc:spChg>
        <pc:spChg chg="add mod">
          <ac:chgData name="Carlos Alonso Martínez" userId="c917cd39c219d606" providerId="LiveId" clId="{5EA9ABDF-706B-E34A-8FBF-739D6C1012C8}" dt="2020-04-30T12:55:02.204" v="1019" actId="1076"/>
          <ac:spMkLst>
            <pc:docMk/>
            <pc:sldMk cId="3040921708" sldId="368"/>
            <ac:spMk id="5" creationId="{2A3B228E-2BA5-904E-9557-11FD8469FAE9}"/>
          </ac:spMkLst>
        </pc:spChg>
        <pc:picChg chg="add mod">
          <ac:chgData name="Carlos Alonso Martínez" userId="c917cd39c219d606" providerId="LiveId" clId="{5EA9ABDF-706B-E34A-8FBF-739D6C1012C8}" dt="2020-04-30T12:55:07.648" v="1020" actId="1076"/>
          <ac:picMkLst>
            <pc:docMk/>
            <pc:sldMk cId="3040921708" sldId="368"/>
            <ac:picMk id="4" creationId="{80B81B8D-040E-824F-A183-0DAB9E6DCC79}"/>
          </ac:picMkLst>
        </pc:picChg>
        <pc:picChg chg="add mod modCrop">
          <ac:chgData name="Carlos Alonso Martínez" userId="c917cd39c219d606" providerId="LiveId" clId="{5EA9ABDF-706B-E34A-8FBF-739D6C1012C8}" dt="2020-04-30T12:55:39.250" v="1027" actId="1076"/>
          <ac:picMkLst>
            <pc:docMk/>
            <pc:sldMk cId="3040921708" sldId="368"/>
            <ac:picMk id="6" creationId="{B0A946FB-FA87-DB4B-AA46-26901EC1302A}"/>
          </ac:picMkLst>
        </pc:picChg>
      </pc:sldChg>
      <pc:sldChg chg="addSp modSp add">
        <pc:chgData name="Carlos Alonso Martínez" userId="c917cd39c219d606" providerId="LiveId" clId="{5EA9ABDF-706B-E34A-8FBF-739D6C1012C8}" dt="2020-05-01T08:34:26.872" v="1160"/>
        <pc:sldMkLst>
          <pc:docMk/>
          <pc:sldMk cId="582543907" sldId="369"/>
        </pc:sldMkLst>
        <pc:spChg chg="mod">
          <ac:chgData name="Carlos Alonso Martínez" userId="c917cd39c219d606" providerId="LiveId" clId="{5EA9ABDF-706B-E34A-8FBF-739D6C1012C8}" dt="2020-05-01T08:34:03.351" v="1157" actId="20577"/>
          <ac:spMkLst>
            <pc:docMk/>
            <pc:sldMk cId="582543907" sldId="369"/>
            <ac:spMk id="2" creationId="{94C6299B-F39E-1942-8366-34654CCBC43A}"/>
          </ac:spMkLst>
        </pc:spChg>
        <pc:spChg chg="mod">
          <ac:chgData name="Carlos Alonso Martínez" userId="c917cd39c219d606" providerId="LiveId" clId="{5EA9ABDF-706B-E34A-8FBF-739D6C1012C8}" dt="2020-05-01T08:34:21.689" v="1159" actId="5793"/>
          <ac:spMkLst>
            <pc:docMk/>
            <pc:sldMk cId="582543907" sldId="369"/>
            <ac:spMk id="3" creationId="{58221D33-B007-3E41-A4FA-FEBCBC7FA3FD}"/>
          </ac:spMkLst>
        </pc:spChg>
        <pc:picChg chg="add">
          <ac:chgData name="Carlos Alonso Martínez" userId="c917cd39c219d606" providerId="LiveId" clId="{5EA9ABDF-706B-E34A-8FBF-739D6C1012C8}" dt="2020-05-01T08:34:26.872" v="1160"/>
          <ac:picMkLst>
            <pc:docMk/>
            <pc:sldMk cId="582543907" sldId="369"/>
            <ac:picMk id="4" creationId="{02E362A3-83DA-F342-BFAD-44F24DAAB48B}"/>
          </ac:picMkLst>
        </pc:picChg>
      </pc:sldChg>
      <pc:sldChg chg="addSp delSp modSp add del ord">
        <pc:chgData name="Carlos Alonso Martínez" userId="c917cd39c219d606" providerId="LiveId" clId="{5EA9ABDF-706B-E34A-8FBF-739D6C1012C8}" dt="2020-05-01T08:36:25.532" v="1202" actId="2696"/>
        <pc:sldMkLst>
          <pc:docMk/>
          <pc:sldMk cId="3609899566" sldId="370"/>
        </pc:sldMkLst>
        <pc:spChg chg="mod">
          <ac:chgData name="Carlos Alonso Martínez" userId="c917cd39c219d606" providerId="LiveId" clId="{5EA9ABDF-706B-E34A-8FBF-739D6C1012C8}" dt="2020-05-01T08:36:12.162" v="1196" actId="242"/>
          <ac:spMkLst>
            <pc:docMk/>
            <pc:sldMk cId="3609899566" sldId="370"/>
            <ac:spMk id="2" creationId="{20EF356E-8C91-BC4A-B3A5-6ACC9B036A6B}"/>
          </ac:spMkLst>
        </pc:spChg>
        <pc:spChg chg="add mod">
          <ac:chgData name="Carlos Alonso Martínez" userId="c917cd39c219d606" providerId="LiveId" clId="{5EA9ABDF-706B-E34A-8FBF-739D6C1012C8}" dt="2020-05-01T08:36:16.742" v="1197"/>
          <ac:spMkLst>
            <pc:docMk/>
            <pc:sldMk cId="3609899566" sldId="370"/>
            <ac:spMk id="3" creationId="{02E2E113-73C6-0B49-9D2D-8D201470053A}"/>
          </ac:spMkLst>
        </pc:spChg>
        <pc:picChg chg="del">
          <ac:chgData name="Carlos Alonso Martínez" userId="c917cd39c219d606" providerId="LiveId" clId="{5EA9ABDF-706B-E34A-8FBF-739D6C1012C8}" dt="2020-05-01T08:36:16.742" v="1197"/>
          <ac:picMkLst>
            <pc:docMk/>
            <pc:sldMk cId="3609899566" sldId="370"/>
            <ac:picMk id="5" creationId="{EDC63B60-EF1E-F64C-94D1-EFDD1A516181}"/>
          </ac:picMkLst>
        </pc:picChg>
      </pc:sldChg>
      <pc:sldChg chg="modSp add">
        <pc:chgData name="Carlos Alonso Martínez" userId="c917cd39c219d606" providerId="LiveId" clId="{5EA9ABDF-706B-E34A-8FBF-739D6C1012C8}" dt="2020-05-01T08:36:48.218" v="1204" actId="242"/>
        <pc:sldMkLst>
          <pc:docMk/>
          <pc:sldMk cId="3971511141" sldId="370"/>
        </pc:sldMkLst>
        <pc:spChg chg="mod">
          <ac:chgData name="Carlos Alonso Martínez" userId="c917cd39c219d606" providerId="LiveId" clId="{5EA9ABDF-706B-E34A-8FBF-739D6C1012C8}" dt="2020-05-01T08:36:48.218" v="1204" actId="242"/>
          <ac:spMkLst>
            <pc:docMk/>
            <pc:sldMk cId="3971511141" sldId="370"/>
            <ac:spMk id="2" creationId="{3927B566-52F9-B640-9BA0-11A85CE2C397}"/>
          </ac:spMkLst>
        </pc:spChg>
      </pc:sldChg>
    </pc:docChg>
  </pc:docChgLst>
  <pc:docChgLst>
    <pc:chgData name="Carlos Alonso Martínez" userId="c917cd39c219d606" providerId="LiveId" clId="{249CA25E-53B7-FF4F-8EF8-B68FF063563F}"/>
    <pc:docChg chg="undo custSel addSld delSld modSld sldOrd">
      <pc:chgData name="Carlos Alonso Martínez" userId="c917cd39c219d606" providerId="LiveId" clId="{249CA25E-53B7-FF4F-8EF8-B68FF063563F}" dt="2020-07-03T08:41:56.683" v="1328"/>
      <pc:docMkLst>
        <pc:docMk/>
      </pc:docMkLst>
      <pc:sldChg chg="addSp delSp modSp">
        <pc:chgData name="Carlos Alonso Martínez" userId="c917cd39c219d606" providerId="LiveId" clId="{249CA25E-53B7-FF4F-8EF8-B68FF063563F}" dt="2020-06-28T19:26:36.628" v="1207" actId="20577"/>
        <pc:sldMkLst>
          <pc:docMk/>
          <pc:sldMk cId="0" sldId="270"/>
        </pc:sldMkLst>
        <pc:spChg chg="add mod">
          <ac:chgData name="Carlos Alonso Martínez" userId="c917cd39c219d606" providerId="LiveId" clId="{249CA25E-53B7-FF4F-8EF8-B68FF063563F}" dt="2020-06-28T19:26:36.628" v="1207" actId="20577"/>
          <ac:spMkLst>
            <pc:docMk/>
            <pc:sldMk cId="0" sldId="270"/>
            <ac:spMk id="5" creationId="{91974A3F-1D4D-8B40-B0F8-3490FEB12CFD}"/>
          </ac:spMkLst>
        </pc:spChg>
        <pc:spChg chg="mod">
          <ac:chgData name="Carlos Alonso Martínez" userId="c917cd39c219d606" providerId="LiveId" clId="{249CA25E-53B7-FF4F-8EF8-B68FF063563F}" dt="2020-06-28T19:26:29.331" v="1203" actId="1076"/>
          <ac:spMkLst>
            <pc:docMk/>
            <pc:sldMk cId="0" sldId="270"/>
            <ac:spMk id="11266" creationId="{DB8F8BB3-8E76-4A4C-A274-752E18F4F7A9}"/>
          </ac:spMkLst>
        </pc:spChg>
        <pc:spChg chg="mod">
          <ac:chgData name="Carlos Alonso Martínez" userId="c917cd39c219d606" providerId="LiveId" clId="{249CA25E-53B7-FF4F-8EF8-B68FF063563F}" dt="2020-06-12T08:07:36.359" v="17" actId="20577"/>
          <ac:spMkLst>
            <pc:docMk/>
            <pc:sldMk cId="0" sldId="270"/>
            <ac:spMk id="11267" creationId="{3502C5E6-C2BD-4AE7-A546-9C32552C50D9}"/>
          </ac:spMkLst>
        </pc:spChg>
        <pc:spChg chg="del">
          <ac:chgData name="Carlos Alonso Martínez" userId="c917cd39c219d606" providerId="LiveId" clId="{249CA25E-53B7-FF4F-8EF8-B68FF063563F}" dt="2020-06-28T19:26:31.929" v="1204" actId="478"/>
          <ac:spMkLst>
            <pc:docMk/>
            <pc:sldMk cId="0" sldId="270"/>
            <ac:spMk id="11268" creationId="{53BFA8BB-01D6-4DAF-9BD8-611FFBAFC524}"/>
          </ac:spMkLst>
        </pc:spChg>
        <pc:picChg chg="add">
          <ac:chgData name="Carlos Alonso Martínez" userId="c917cd39c219d606" providerId="LiveId" clId="{249CA25E-53B7-FF4F-8EF8-B68FF063563F}" dt="2020-06-28T19:26:33.422" v="1205"/>
          <ac:picMkLst>
            <pc:docMk/>
            <pc:sldMk cId="0" sldId="270"/>
            <ac:picMk id="6" creationId="{77F92D60-719A-114F-97C8-F1014EBAF153}"/>
          </ac:picMkLst>
        </pc:pic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064925824" sldId="287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064925824" sldId="287"/>
            <ac:spMk id="5" creationId="{23A9E50A-B044-0841-AE0D-52AEA42FAACE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713975133" sldId="288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713975133" sldId="288"/>
            <ac:spMk id="4" creationId="{0FBE9F74-81C9-CF4A-AD4D-C85C5203FED6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2131524785" sldId="289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131524785" sldId="289"/>
            <ac:spMk id="5" creationId="{920A8986-FCB7-0B4C-9A67-C7E0A83D739F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513277228" sldId="290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513277228" sldId="290"/>
            <ac:spMk id="4" creationId="{1D8690A1-93C1-DD4F-9A9C-E06FAC50AF08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4208434537" sldId="291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4208434537" sldId="291"/>
            <ac:spMk id="3" creationId="{A39020C1-4188-5C47-BC93-781A4880AF8B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655917438" sldId="292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655917438" sldId="292"/>
            <ac:spMk id="4" creationId="{ADBD5C4F-6D17-0B4A-A073-C22BA70BECF5}"/>
          </ac:spMkLst>
        </pc:spChg>
      </pc:sldChg>
      <pc:sldChg chg="addSp delSp modSp add">
        <pc:chgData name="Carlos Alonso Martínez" userId="c917cd39c219d606" providerId="LiveId" clId="{249CA25E-53B7-FF4F-8EF8-B68FF063563F}" dt="2020-07-02T07:32:18.067" v="1209"/>
        <pc:sldMkLst>
          <pc:docMk/>
          <pc:sldMk cId="197728545" sldId="294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97728545" sldId="294"/>
            <ac:spMk id="4" creationId="{4307376C-76CF-3D4B-B696-F65C248E3A0C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26730580" sldId="295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26730580" sldId="295"/>
            <ac:spMk id="5" creationId="{246CE4CD-7103-A940-848D-CD211B1E85CF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2109865805" sldId="296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109865805" sldId="296"/>
            <ac:spMk id="3" creationId="{75B8458D-82F9-1A43-A789-EF4728F17047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968017190" sldId="297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968017190" sldId="297"/>
            <ac:spMk id="3" creationId="{1D6AEDFD-1F69-1045-86F2-E11815C9D0F9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612301603" sldId="298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612301603" sldId="298"/>
            <ac:spMk id="4" creationId="{9B9B2D8A-7E92-0E43-A32E-C8ED8488CE0B}"/>
          </ac:spMkLst>
        </pc:spChg>
      </pc:sldChg>
      <pc:sldChg chg="addSp delSp modSp">
        <pc:chgData name="Carlos Alonso Martínez" userId="c917cd39c219d606" providerId="LiveId" clId="{249CA25E-53B7-FF4F-8EF8-B68FF063563F}" dt="2020-06-16T15:07:34.988" v="1161" actId="478"/>
        <pc:sldMkLst>
          <pc:docMk/>
          <pc:sldMk cId="2215168660" sldId="299"/>
        </pc:sldMkLst>
        <pc:spChg chg="add del mod">
          <ac:chgData name="Carlos Alonso Martínez" userId="c917cd39c219d606" providerId="LiveId" clId="{249CA25E-53B7-FF4F-8EF8-B68FF063563F}" dt="2020-06-16T15:07:34.988" v="1161" actId="478"/>
          <ac:spMkLst>
            <pc:docMk/>
            <pc:sldMk cId="2215168660" sldId="299"/>
            <ac:spMk id="4" creationId="{09730E3A-0D2D-F74B-961D-0F1D91629941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525637279" sldId="300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525637279" sldId="300"/>
            <ac:spMk id="4" creationId="{3A9AA1F2-FD25-C048-8825-9BB38DF94C6A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4100484255" sldId="301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4100484255" sldId="301"/>
            <ac:spMk id="3" creationId="{557A4E2E-A464-1449-8340-7AB4CE412DB6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2689419797" sldId="302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689419797" sldId="302"/>
            <ac:spMk id="4" creationId="{1D11987B-98E8-A24D-9ED4-1F3637DF7FFD}"/>
          </ac:spMkLst>
        </pc:spChg>
      </pc:sldChg>
      <pc:sldChg chg="addSp delSp modSp add">
        <pc:chgData name="Carlos Alonso Martínez" userId="c917cd39c219d606" providerId="LiveId" clId="{249CA25E-53B7-FF4F-8EF8-B68FF063563F}" dt="2020-07-02T07:32:18.067" v="1209"/>
        <pc:sldMkLst>
          <pc:docMk/>
          <pc:sldMk cId="649339788" sldId="306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649339788" sldId="306"/>
            <ac:spMk id="4" creationId="{0B1F7A16-CF30-694A-A4F4-1EF77F49248A}"/>
          </ac:spMkLst>
        </pc:spChg>
      </pc:sldChg>
      <pc:sldChg chg="addSp delSp modSp add">
        <pc:chgData name="Carlos Alonso Martínez" userId="c917cd39c219d606" providerId="LiveId" clId="{249CA25E-53B7-FF4F-8EF8-B68FF063563F}" dt="2020-07-02T07:32:18.067" v="1209"/>
        <pc:sldMkLst>
          <pc:docMk/>
          <pc:sldMk cId="2837984228" sldId="307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837984228" sldId="307"/>
            <ac:spMk id="3" creationId="{7DCCE00C-6726-EB4C-B422-6F7C3A3FE2FE}"/>
          </ac:spMkLst>
        </pc:spChg>
      </pc:sldChg>
      <pc:sldChg chg="addSp delSp modSp add">
        <pc:chgData name="Carlos Alonso Martínez" userId="c917cd39c219d606" providerId="LiveId" clId="{249CA25E-53B7-FF4F-8EF8-B68FF063563F}" dt="2020-07-02T07:32:18.067" v="1209"/>
        <pc:sldMkLst>
          <pc:docMk/>
          <pc:sldMk cId="2245751638" sldId="309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245751638" sldId="309"/>
            <ac:spMk id="3" creationId="{ED71F842-C726-6A43-994F-8BC7A75FD644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4227998279" sldId="344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4227998279" sldId="344"/>
            <ac:spMk id="4" creationId="{DA7443F5-4F5F-1641-9B89-488CC22770D3}"/>
          </ac:spMkLst>
        </pc:spChg>
      </pc:sldChg>
      <pc:sldChg chg="del">
        <pc:chgData name="Carlos Alonso Martínez" userId="c917cd39c219d606" providerId="LiveId" clId="{249CA25E-53B7-FF4F-8EF8-B68FF063563F}" dt="2020-06-03T09:16:58.912" v="1" actId="2696"/>
        <pc:sldMkLst>
          <pc:docMk/>
          <pc:sldMk cId="3026873205" sldId="346"/>
        </pc:sldMkLst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697546271" sldId="347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697546271" sldId="347"/>
            <ac:spMk id="4" creationId="{3364D41F-5594-204F-B4B9-29A7037D0D5E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2488206789" sldId="348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488206789" sldId="348"/>
            <ac:spMk id="4" creationId="{A0D60D53-EA26-0E46-96E5-0EE28AFC149F}"/>
          </ac:spMkLst>
        </pc:spChg>
      </pc:sldChg>
      <pc:sldChg chg="addSp delSp modSp">
        <pc:chgData name="Carlos Alonso Martínez" userId="c917cd39c219d606" providerId="LiveId" clId="{249CA25E-53B7-FF4F-8EF8-B68FF063563F}" dt="2020-07-02T07:37:32.545" v="1251" actId="20577"/>
        <pc:sldMkLst>
          <pc:docMk/>
          <pc:sldMk cId="207916446" sldId="349"/>
        </pc:sldMkLst>
        <pc:spChg chg="mod">
          <ac:chgData name="Carlos Alonso Martínez" userId="c917cd39c219d606" providerId="LiveId" clId="{249CA25E-53B7-FF4F-8EF8-B68FF063563F}" dt="2020-07-02T07:37:32.545" v="1251" actId="20577"/>
          <ac:spMkLst>
            <pc:docMk/>
            <pc:sldMk cId="207916446" sldId="349"/>
            <ac:spMk id="2" creationId="{338E1728-5BEC-094F-95DA-4E2E2B54F166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07916446" sldId="349"/>
            <ac:spMk id="3" creationId="{7BF0B451-6A01-0F4A-BFE6-CA78A712B6F5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2620930913" sldId="350"/>
        </pc:sldMkLst>
        <pc:spChg chg="mod">
          <ac:chgData name="Carlos Alonso Martínez" userId="c917cd39c219d606" providerId="LiveId" clId="{249CA25E-53B7-FF4F-8EF8-B68FF063563F}" dt="2020-06-18T08:54:27.894" v="1202" actId="20577"/>
          <ac:spMkLst>
            <pc:docMk/>
            <pc:sldMk cId="2620930913" sldId="350"/>
            <ac:spMk id="3" creationId="{80EA1F2C-0B1E-9446-80B1-FB4D6AA31C71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620930913" sldId="350"/>
            <ac:spMk id="4" creationId="{E2C63B2A-C9AF-5B40-9E61-3AB9818F3343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028197249" sldId="351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028197249" sldId="351"/>
            <ac:spMk id="3" creationId="{102E77EE-069E-9243-A522-6DC8A542A728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2533615506" sldId="352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533615506" sldId="352"/>
            <ac:spMk id="3" creationId="{63F49C75-84EC-7549-9852-9C8887BD457E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123223732" sldId="353"/>
        </pc:sldMkLst>
        <pc:spChg chg="mod">
          <ac:chgData name="Carlos Alonso Martínez" userId="c917cd39c219d606" providerId="LiveId" clId="{249CA25E-53B7-FF4F-8EF8-B68FF063563F}" dt="2020-06-12T08:08:02.636" v="35" actId="20577"/>
          <ac:spMkLst>
            <pc:docMk/>
            <pc:sldMk cId="1123223732" sldId="353"/>
            <ac:spMk id="3" creationId="{E453C544-A3B9-A949-890D-5933D4F57B38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123223732" sldId="353"/>
            <ac:spMk id="4" creationId="{3E03B8AB-092B-BF41-B791-DE7A19566C29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868886487" sldId="354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868886487" sldId="354"/>
            <ac:spMk id="4" creationId="{C414D813-7338-9E4E-AFC3-99F08D4B93A5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524681576" sldId="355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524681576" sldId="355"/>
            <ac:spMk id="4" creationId="{5B8BB74D-941C-1D4C-A1D0-B9F26E71AA8E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4160322326" sldId="356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4160322326" sldId="356"/>
            <ac:spMk id="5" creationId="{D1B02EDB-35BB-924D-8A88-E29BBEF75C86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751835185" sldId="357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751835185" sldId="357"/>
            <ac:spMk id="3" creationId="{4F749B79-E8B6-1244-B752-970AD83C0616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014351092" sldId="358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014351092" sldId="358"/>
            <ac:spMk id="3" creationId="{0549B2EE-0D26-B744-B326-176285933404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904343113" sldId="359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904343113" sldId="359"/>
            <ac:spMk id="3" creationId="{FB18CF85-56DD-8347-A5E9-C7C5F8CA0BCD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021625220" sldId="360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021625220" sldId="360"/>
            <ac:spMk id="3" creationId="{D1E3429A-9010-7D44-849D-BFA90F414330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757079860" sldId="361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757079860" sldId="361"/>
            <ac:spMk id="3" creationId="{93CC0828-4670-4C44-98AE-EC63AF7357D1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383218345" sldId="362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383218345" sldId="362"/>
            <ac:spMk id="4" creationId="{19561A46-FA14-1F4A-BCCC-BEE8CB9D7490}"/>
          </ac:spMkLst>
        </pc:spChg>
      </pc:sldChg>
      <pc:sldChg chg="addSp delSp modSp add del">
        <pc:chgData name="Carlos Alonso Martínez" userId="c917cd39c219d606" providerId="LiveId" clId="{249CA25E-53B7-FF4F-8EF8-B68FF063563F}" dt="2020-07-02T07:38:06.055" v="1254" actId="2696"/>
        <pc:sldMkLst>
          <pc:docMk/>
          <pc:sldMk cId="651927629" sldId="363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651927629" sldId="363"/>
            <ac:spMk id="3" creationId="{6655BC9F-0A08-7446-A66B-02B3C0BE1EBD}"/>
          </ac:spMkLst>
        </pc:spChg>
      </pc:sldChg>
      <pc:sldChg chg="add">
        <pc:chgData name="Carlos Alonso Martínez" userId="c917cd39c219d606" providerId="LiveId" clId="{249CA25E-53B7-FF4F-8EF8-B68FF063563F}" dt="2020-07-02T07:38:13.352" v="1255"/>
        <pc:sldMkLst>
          <pc:docMk/>
          <pc:sldMk cId="1788485731" sldId="363"/>
        </pc:sldMkLst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338255094" sldId="364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338255094" sldId="364"/>
            <ac:spMk id="4" creationId="{7532E461-DAE3-9543-BABD-63722EE0CD47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553671287" sldId="365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553671287" sldId="365"/>
            <ac:spMk id="3" creationId="{D156140C-CABD-9C47-9A6A-85CF02F6F3CA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2385921306" sldId="366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385921306" sldId="366"/>
            <ac:spMk id="3" creationId="{E316DD81-7ED5-4941-A2A1-CA8AB6BE96C7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4145620737" sldId="367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4145620737" sldId="367"/>
            <ac:spMk id="3" creationId="{69C58A89-B61A-B34F-9BB7-C9B1EC34B6A7}"/>
          </ac:spMkLst>
        </pc:spChg>
      </pc:sldChg>
      <pc:sldChg chg="addSp delSp modSp">
        <pc:chgData name="Carlos Alonso Martínez" userId="c917cd39c219d606" providerId="LiveId" clId="{249CA25E-53B7-FF4F-8EF8-B68FF063563F}" dt="2020-07-03T08:39:11.353" v="1326" actId="14100"/>
        <pc:sldMkLst>
          <pc:docMk/>
          <pc:sldMk cId="3040921708" sldId="368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040921708" sldId="368"/>
            <ac:spMk id="3" creationId="{5F227EC6-C5C1-A64E-B8EF-CA3402A1EC70}"/>
          </ac:spMkLst>
        </pc:spChg>
        <pc:spChg chg="mod">
          <ac:chgData name="Carlos Alonso Martínez" userId="c917cd39c219d606" providerId="LiveId" clId="{249CA25E-53B7-FF4F-8EF8-B68FF063563F}" dt="2020-07-03T08:39:11.353" v="1326" actId="14100"/>
          <ac:spMkLst>
            <pc:docMk/>
            <pc:sldMk cId="3040921708" sldId="368"/>
            <ac:spMk id="5" creationId="{2A3B228E-2BA5-904E-9557-11FD8469FAE9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582543907" sldId="369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582543907" sldId="369"/>
            <ac:spMk id="5" creationId="{C371A8CE-A123-E04F-86A6-459A4C478932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971511141" sldId="370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971511141" sldId="370"/>
            <ac:spMk id="4" creationId="{A6916FB8-B065-0147-A3B7-048ECDEB635F}"/>
          </ac:spMkLst>
        </pc:spChg>
      </pc:sldChg>
      <pc:sldChg chg="modSp add">
        <pc:chgData name="Carlos Alonso Martínez" userId="c917cd39c219d606" providerId="LiveId" clId="{249CA25E-53B7-FF4F-8EF8-B68FF063563F}" dt="2020-07-03T08:41:56.683" v="1328"/>
        <pc:sldMkLst>
          <pc:docMk/>
          <pc:sldMk cId="1598927101" sldId="371"/>
        </pc:sldMkLst>
        <pc:spChg chg="mod">
          <ac:chgData name="Carlos Alonso Martínez" userId="c917cd39c219d606" providerId="LiveId" clId="{249CA25E-53B7-FF4F-8EF8-B68FF063563F}" dt="2020-07-03T08:41:56.683" v="1328"/>
          <ac:spMkLst>
            <pc:docMk/>
            <pc:sldMk cId="1598927101" sldId="371"/>
            <ac:spMk id="14" creationId="{AF8286E8-1286-D64B-87EA-3E118265F672}"/>
          </ac:spMkLst>
        </pc:spChg>
      </pc:sldChg>
      <pc:sldChg chg="addSp delSp modSp add">
        <pc:chgData name="Carlos Alonso Martínez" userId="c917cd39c219d606" providerId="LiveId" clId="{249CA25E-53B7-FF4F-8EF8-B68FF063563F}" dt="2020-07-02T07:32:18.067" v="1209"/>
        <pc:sldMkLst>
          <pc:docMk/>
          <pc:sldMk cId="894004817" sldId="372"/>
        </pc:sldMkLst>
        <pc:spChg chg="mod">
          <ac:chgData name="Carlos Alonso Martínez" userId="c917cd39c219d606" providerId="LiveId" clId="{249CA25E-53B7-FF4F-8EF8-B68FF063563F}" dt="2020-06-12T08:09:22.359" v="55" actId="20577"/>
          <ac:spMkLst>
            <pc:docMk/>
            <pc:sldMk cId="894004817" sldId="372"/>
            <ac:spMk id="2" creationId="{274D0C62-16A3-9E4B-894C-9FCC06734140}"/>
          </ac:spMkLst>
        </pc:spChg>
        <pc:spChg chg="mod">
          <ac:chgData name="Carlos Alonso Martínez" userId="c917cd39c219d606" providerId="LiveId" clId="{249CA25E-53B7-FF4F-8EF8-B68FF063563F}" dt="2020-06-12T08:12:28.045" v="256" actId="123"/>
          <ac:spMkLst>
            <pc:docMk/>
            <pc:sldMk cId="894004817" sldId="372"/>
            <ac:spMk id="3" creationId="{EAC45FB4-0A56-AE40-8F77-B71E4B83B189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894004817" sldId="372"/>
            <ac:spMk id="5" creationId="{5A598B1A-EA5D-F045-BEDD-FC20FB04E682}"/>
          </ac:spMkLst>
        </pc:spChg>
        <pc:picChg chg="add mod modCrop">
          <ac:chgData name="Carlos Alonso Martínez" userId="c917cd39c219d606" providerId="LiveId" clId="{249CA25E-53B7-FF4F-8EF8-B68FF063563F}" dt="2020-06-12T08:24:14.389" v="272" actId="1076"/>
          <ac:picMkLst>
            <pc:docMk/>
            <pc:sldMk cId="894004817" sldId="372"/>
            <ac:picMk id="4" creationId="{7F536B5F-042B-7D47-804C-D4B578EFB4CD}"/>
          </ac:picMkLst>
        </pc:picChg>
        <pc:picChg chg="add del mod">
          <ac:chgData name="Carlos Alonso Martínez" userId="c917cd39c219d606" providerId="LiveId" clId="{249CA25E-53B7-FF4F-8EF8-B68FF063563F}" dt="2020-06-12T08:24:12.262" v="271" actId="478"/>
          <ac:picMkLst>
            <pc:docMk/>
            <pc:sldMk cId="894004817" sldId="372"/>
            <ac:picMk id="8" creationId="{7EA6944C-7044-7F4C-A165-DC86B3B28B8C}"/>
          </ac:picMkLst>
        </pc:picChg>
        <pc:cxnChg chg="add mod">
          <ac:chgData name="Carlos Alonso Martínez" userId="c917cd39c219d606" providerId="LiveId" clId="{249CA25E-53B7-FF4F-8EF8-B68FF063563F}" dt="2020-06-12T08:24:17.348" v="274" actId="1076"/>
          <ac:cxnSpMkLst>
            <pc:docMk/>
            <pc:sldMk cId="894004817" sldId="372"/>
            <ac:cxnSpMk id="6" creationId="{9EB6BCA9-CBF2-224A-BB22-80043E63DE6E}"/>
          </ac:cxnSpMkLst>
        </pc:cxnChg>
      </pc:sldChg>
      <pc:sldChg chg="addSp delSp modSp add">
        <pc:chgData name="Carlos Alonso Martínez" userId="c917cd39c219d606" providerId="LiveId" clId="{249CA25E-53B7-FF4F-8EF8-B68FF063563F}" dt="2020-07-03T08:37:39.531" v="1324"/>
        <pc:sldMkLst>
          <pc:docMk/>
          <pc:sldMk cId="757293317" sldId="373"/>
        </pc:sldMkLst>
        <pc:spChg chg="mod">
          <ac:chgData name="Carlos Alonso Martínez" userId="c917cd39c219d606" providerId="LiveId" clId="{249CA25E-53B7-FF4F-8EF8-B68FF063563F}" dt="2020-06-12T08:10:33.189" v="86" actId="20577"/>
          <ac:spMkLst>
            <pc:docMk/>
            <pc:sldMk cId="757293317" sldId="373"/>
            <ac:spMk id="2" creationId="{733A17D7-CF83-3D4D-B1F4-3307AC07E0DE}"/>
          </ac:spMkLst>
        </pc:spChg>
        <pc:spChg chg="del">
          <ac:chgData name="Carlos Alonso Martínez" userId="c917cd39c219d606" providerId="LiveId" clId="{249CA25E-53B7-FF4F-8EF8-B68FF063563F}" dt="2020-06-12T08:10:23.840" v="74"/>
          <ac:spMkLst>
            <pc:docMk/>
            <pc:sldMk cId="757293317" sldId="373"/>
            <ac:spMk id="3" creationId="{35332713-DD3B-3747-BC3F-650528F52C3D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757293317" sldId="373"/>
            <ac:spMk id="3" creationId="{7FB60FB9-19DF-4A49-86EF-EB31CA3D6785}"/>
          </ac:spMkLst>
        </pc:spChg>
        <pc:spChg chg="add del mod">
          <ac:chgData name="Carlos Alonso Martínez" userId="c917cd39c219d606" providerId="LiveId" clId="{249CA25E-53B7-FF4F-8EF8-B68FF063563F}" dt="2020-07-03T08:37:39.531" v="1324"/>
          <ac:spMkLst>
            <pc:docMk/>
            <pc:sldMk cId="757293317" sldId="373"/>
            <ac:spMk id="5" creationId="{4AA83C70-9367-B747-90BA-49C198D6E153}"/>
          </ac:spMkLst>
        </pc:spChg>
        <pc:picChg chg="add del">
          <ac:chgData name="Carlos Alonso Martínez" userId="c917cd39c219d606" providerId="LiveId" clId="{249CA25E-53B7-FF4F-8EF8-B68FF063563F}" dt="2020-07-03T08:37:18.347" v="1323" actId="478"/>
          <ac:picMkLst>
            <pc:docMk/>
            <pc:sldMk cId="757293317" sldId="373"/>
            <ac:picMk id="4" creationId="{A6FC99DD-5027-0A49-B1BD-A26DFCB9502D}"/>
          </ac:picMkLst>
        </pc:picChg>
        <pc:picChg chg="add mod">
          <ac:chgData name="Carlos Alonso Martínez" userId="c917cd39c219d606" providerId="LiveId" clId="{249CA25E-53B7-FF4F-8EF8-B68FF063563F}" dt="2020-07-03T08:37:39.531" v="1324"/>
          <ac:picMkLst>
            <pc:docMk/>
            <pc:sldMk cId="757293317" sldId="373"/>
            <ac:picMk id="6" creationId="{D5197AF5-0EB9-064E-BFB3-24E74B2A0AC1}"/>
          </ac:picMkLst>
        </pc:picChg>
      </pc:sldChg>
      <pc:sldChg chg="addSp delSp modSp add">
        <pc:chgData name="Carlos Alonso Martínez" userId="c917cd39c219d606" providerId="LiveId" clId="{249CA25E-53B7-FF4F-8EF8-B68FF063563F}" dt="2020-07-03T08:37:11.664" v="1322"/>
        <pc:sldMkLst>
          <pc:docMk/>
          <pc:sldMk cId="3801306318" sldId="374"/>
        </pc:sldMkLst>
        <pc:spChg chg="mod">
          <ac:chgData name="Carlos Alonso Martínez" userId="c917cd39c219d606" providerId="LiveId" clId="{249CA25E-53B7-FF4F-8EF8-B68FF063563F}" dt="2020-06-12T08:10:39.379" v="94" actId="20577"/>
          <ac:spMkLst>
            <pc:docMk/>
            <pc:sldMk cId="3801306318" sldId="374"/>
            <ac:spMk id="2" creationId="{733A17D7-CF83-3D4D-B1F4-3307AC07E0DE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801306318" sldId="374"/>
            <ac:spMk id="3" creationId="{EAACE763-2620-EA49-AEFE-2C967D12BC43}"/>
          </ac:spMkLst>
        </pc:spChg>
        <pc:spChg chg="add del mod">
          <ac:chgData name="Carlos Alonso Martínez" userId="c917cd39c219d606" providerId="LiveId" clId="{249CA25E-53B7-FF4F-8EF8-B68FF063563F}" dt="2020-07-03T08:36:45.730" v="1320"/>
          <ac:spMkLst>
            <pc:docMk/>
            <pc:sldMk cId="3801306318" sldId="374"/>
            <ac:spMk id="4" creationId="{AC45A3FD-2C81-A744-BFBF-311DBE37C81B}"/>
          </ac:spMkLst>
        </pc:spChg>
        <pc:spChg chg="add del mod">
          <ac:chgData name="Carlos Alonso Martínez" userId="c917cd39c219d606" providerId="LiveId" clId="{249CA25E-53B7-FF4F-8EF8-B68FF063563F}" dt="2020-06-12T08:10:46.860" v="96"/>
          <ac:spMkLst>
            <pc:docMk/>
            <pc:sldMk cId="3801306318" sldId="374"/>
            <ac:spMk id="5" creationId="{C475961D-2F77-DE4B-B67A-299B655A1769}"/>
          </ac:spMkLst>
        </pc:spChg>
        <pc:spChg chg="add del mod">
          <ac:chgData name="Carlos Alonso Martínez" userId="c917cd39c219d606" providerId="LiveId" clId="{249CA25E-53B7-FF4F-8EF8-B68FF063563F}" dt="2020-07-03T08:37:11.664" v="1322"/>
          <ac:spMkLst>
            <pc:docMk/>
            <pc:sldMk cId="3801306318" sldId="374"/>
            <ac:spMk id="8" creationId="{CD91E9B2-9ECC-6548-BE60-787AE8896655}"/>
          </ac:spMkLst>
        </pc:spChg>
        <pc:picChg chg="del">
          <ac:chgData name="Carlos Alonso Martínez" userId="c917cd39c219d606" providerId="LiveId" clId="{249CA25E-53B7-FF4F-8EF8-B68FF063563F}" dt="2020-06-12T08:10:40.667" v="95" actId="478"/>
          <ac:picMkLst>
            <pc:docMk/>
            <pc:sldMk cId="3801306318" sldId="374"/>
            <ac:picMk id="4" creationId="{A6FC99DD-5027-0A49-B1BD-A26DFCB9502D}"/>
          </ac:picMkLst>
        </pc:picChg>
        <pc:picChg chg="add del mod">
          <ac:chgData name="Carlos Alonso Martínez" userId="c917cd39c219d606" providerId="LiveId" clId="{249CA25E-53B7-FF4F-8EF8-B68FF063563F}" dt="2020-07-03T08:36:50.323" v="1321" actId="478"/>
          <ac:picMkLst>
            <pc:docMk/>
            <pc:sldMk cId="3801306318" sldId="374"/>
            <ac:picMk id="5" creationId="{E153BB7F-82C4-264F-BE6E-FF6C59E07B2D}"/>
          </ac:picMkLst>
        </pc:picChg>
        <pc:picChg chg="add del">
          <ac:chgData name="Carlos Alonso Martínez" userId="c917cd39c219d606" providerId="LiveId" clId="{249CA25E-53B7-FF4F-8EF8-B68FF063563F}" dt="2020-07-03T08:36:43.368" v="1319" actId="478"/>
          <ac:picMkLst>
            <pc:docMk/>
            <pc:sldMk cId="3801306318" sldId="374"/>
            <ac:picMk id="6" creationId="{1745E249-8646-8644-A242-528D620699B0}"/>
          </ac:picMkLst>
        </pc:picChg>
        <pc:picChg chg="add mod">
          <ac:chgData name="Carlos Alonso Martínez" userId="c917cd39c219d606" providerId="LiveId" clId="{249CA25E-53B7-FF4F-8EF8-B68FF063563F}" dt="2020-07-03T08:37:11.664" v="1322"/>
          <ac:picMkLst>
            <pc:docMk/>
            <pc:sldMk cId="3801306318" sldId="374"/>
            <ac:picMk id="9" creationId="{513473C3-B622-2A4F-B305-923917AC3D7F}"/>
          </ac:picMkLst>
        </pc:picChg>
      </pc:sldChg>
      <pc:sldChg chg="addSp delSp modSp add">
        <pc:chgData name="Carlos Alonso Martínez" userId="c917cd39c219d606" providerId="LiveId" clId="{249CA25E-53B7-FF4F-8EF8-B68FF063563F}" dt="2020-07-02T07:32:18.067" v="1209"/>
        <pc:sldMkLst>
          <pc:docMk/>
          <pc:sldMk cId="2823231801" sldId="375"/>
        </pc:sldMkLst>
        <pc:spChg chg="mod">
          <ac:chgData name="Carlos Alonso Martínez" userId="c917cd39c219d606" providerId="LiveId" clId="{249CA25E-53B7-FF4F-8EF8-B68FF063563F}" dt="2020-06-12T08:24:27.305" v="295" actId="242"/>
          <ac:spMkLst>
            <pc:docMk/>
            <pc:sldMk cId="2823231801" sldId="375"/>
            <ac:spMk id="2" creationId="{AD581941-EC9E-6C4E-B894-27C290797F5D}"/>
          </ac:spMkLst>
        </pc:spChg>
        <pc:spChg chg="mod">
          <ac:chgData name="Carlos Alonso Martínez" userId="c917cd39c219d606" providerId="LiveId" clId="{249CA25E-53B7-FF4F-8EF8-B68FF063563F}" dt="2020-06-12T11:01:37.956" v="848" actId="20577"/>
          <ac:spMkLst>
            <pc:docMk/>
            <pc:sldMk cId="2823231801" sldId="375"/>
            <ac:spMk id="3" creationId="{4D6362A4-CB4D-CD4D-8F9E-9E69E9699EB1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823231801" sldId="375"/>
            <ac:spMk id="4" creationId="{36799B1A-5412-4741-93BF-D7591077572A}"/>
          </ac:spMkLst>
        </pc:spChg>
      </pc:sldChg>
      <pc:sldChg chg="addSp delSp modSp add">
        <pc:chgData name="Carlos Alonso Martínez" userId="c917cd39c219d606" providerId="LiveId" clId="{249CA25E-53B7-FF4F-8EF8-B68FF063563F}" dt="2020-07-02T07:38:30.619" v="1256" actId="20577"/>
        <pc:sldMkLst>
          <pc:docMk/>
          <pc:sldMk cId="3701726375" sldId="376"/>
        </pc:sldMkLst>
        <pc:spChg chg="mod">
          <ac:chgData name="Carlos Alonso Martínez" userId="c917cd39c219d606" providerId="LiveId" clId="{249CA25E-53B7-FF4F-8EF8-B68FF063563F}" dt="2020-07-02T07:38:30.619" v="1256" actId="20577"/>
          <ac:spMkLst>
            <pc:docMk/>
            <pc:sldMk cId="3701726375" sldId="376"/>
            <ac:spMk id="2" creationId="{7AF04875-4CC5-784C-B22F-92FA00E6E17F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701726375" sldId="376"/>
            <ac:spMk id="3" creationId="{55509DE1-CD92-5C4E-844C-BF6CD501A2E3}"/>
          </ac:spMkLst>
        </pc:spChg>
        <pc:spChg chg="del">
          <ac:chgData name="Carlos Alonso Martínez" userId="c917cd39c219d606" providerId="LiveId" clId="{249CA25E-53B7-FF4F-8EF8-B68FF063563F}" dt="2020-06-12T14:06:05.359" v="849" actId="931"/>
          <ac:spMkLst>
            <pc:docMk/>
            <pc:sldMk cId="3701726375" sldId="376"/>
            <ac:spMk id="3" creationId="{A4056999-A0D0-D244-A357-21F3CB919925}"/>
          </ac:spMkLst>
        </pc:spChg>
        <pc:spChg chg="add del mod">
          <ac:chgData name="Carlos Alonso Martínez" userId="c917cd39c219d606" providerId="LiveId" clId="{249CA25E-53B7-FF4F-8EF8-B68FF063563F}" dt="2020-06-12T14:08:44.669" v="862" actId="931"/>
          <ac:spMkLst>
            <pc:docMk/>
            <pc:sldMk cId="3701726375" sldId="376"/>
            <ac:spMk id="11" creationId="{4A05BAE5-C37F-CA45-BBA6-A8E899047464}"/>
          </ac:spMkLst>
        </pc:spChg>
        <pc:picChg chg="add del mod">
          <ac:chgData name="Carlos Alonso Martínez" userId="c917cd39c219d606" providerId="LiveId" clId="{249CA25E-53B7-FF4F-8EF8-B68FF063563F}" dt="2020-06-12T14:07:06.173" v="858" actId="478"/>
          <ac:picMkLst>
            <pc:docMk/>
            <pc:sldMk cId="3701726375" sldId="376"/>
            <ac:picMk id="5" creationId="{DCC875D8-C9DD-A343-AE9D-ED63D1C81E12}"/>
          </ac:picMkLst>
        </pc:picChg>
        <pc:picChg chg="add del mod">
          <ac:chgData name="Carlos Alonso Martínez" userId="c917cd39c219d606" providerId="LiveId" clId="{249CA25E-53B7-FF4F-8EF8-B68FF063563F}" dt="2020-06-12T14:07:08.982" v="859" actId="478"/>
          <ac:picMkLst>
            <pc:docMk/>
            <pc:sldMk cId="3701726375" sldId="376"/>
            <ac:picMk id="9" creationId="{E51681E4-D378-A849-B19C-0F6B2ED09AFA}"/>
          </ac:picMkLst>
        </pc:picChg>
        <pc:picChg chg="add mod">
          <ac:chgData name="Carlos Alonso Martínez" userId="c917cd39c219d606" providerId="LiveId" clId="{249CA25E-53B7-FF4F-8EF8-B68FF063563F}" dt="2020-06-12T14:08:44.669" v="862" actId="931"/>
          <ac:picMkLst>
            <pc:docMk/>
            <pc:sldMk cId="3701726375" sldId="376"/>
            <ac:picMk id="13" creationId="{B3D65646-9D7E-6E44-9D8C-9C8DF12408F5}"/>
          </ac:picMkLst>
        </pc:picChg>
        <pc:cxnChg chg="add del mod">
          <ac:chgData name="Carlos Alonso Martínez" userId="c917cd39c219d606" providerId="LiveId" clId="{249CA25E-53B7-FF4F-8EF8-B68FF063563F}" dt="2020-06-12T14:07:15.755" v="861" actId="478"/>
          <ac:cxnSpMkLst>
            <pc:docMk/>
            <pc:sldMk cId="3701726375" sldId="376"/>
            <ac:cxnSpMk id="6" creationId="{C766C16C-208B-9141-9D6A-C387882FF7AC}"/>
          </ac:cxnSpMkLst>
        </pc:cxnChg>
      </pc:sldChg>
      <pc:sldChg chg="addSp delSp modSp add">
        <pc:chgData name="Carlos Alonso Martínez" userId="c917cd39c219d606" providerId="LiveId" clId="{249CA25E-53B7-FF4F-8EF8-B68FF063563F}" dt="2020-07-02T07:39:50.779" v="1314" actId="123"/>
        <pc:sldMkLst>
          <pc:docMk/>
          <pc:sldMk cId="885028923" sldId="377"/>
        </pc:sldMkLst>
        <pc:spChg chg="mod">
          <ac:chgData name="Carlos Alonso Martínez" userId="c917cd39c219d606" providerId="LiveId" clId="{249CA25E-53B7-FF4F-8EF8-B68FF063563F}" dt="2020-06-15T11:46:13.511" v="990" actId="20577"/>
          <ac:spMkLst>
            <pc:docMk/>
            <pc:sldMk cId="885028923" sldId="377"/>
            <ac:spMk id="2" creationId="{6343AAD4-3230-6744-9972-931845713090}"/>
          </ac:spMkLst>
        </pc:spChg>
        <pc:spChg chg="mod">
          <ac:chgData name="Carlos Alonso Martínez" userId="c917cd39c219d606" providerId="LiveId" clId="{249CA25E-53B7-FF4F-8EF8-B68FF063563F}" dt="2020-07-02T07:39:50.779" v="1314" actId="123"/>
          <ac:spMkLst>
            <pc:docMk/>
            <pc:sldMk cId="885028923" sldId="377"/>
            <ac:spMk id="3" creationId="{C7DF95B4-C443-4F4A-95E6-D52378186DAE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885028923" sldId="377"/>
            <ac:spMk id="4" creationId="{C86D31DF-2949-414A-A11E-2FA4935CE5CD}"/>
          </ac:spMkLst>
        </pc:spChg>
        <pc:picChg chg="add del mod">
          <ac:chgData name="Carlos Alonso Martínez" userId="c917cd39c219d606" providerId="LiveId" clId="{249CA25E-53B7-FF4F-8EF8-B68FF063563F}" dt="2020-06-15T11:46:04.508" v="957" actId="478"/>
          <ac:picMkLst>
            <pc:docMk/>
            <pc:sldMk cId="885028923" sldId="377"/>
            <ac:picMk id="4" creationId="{EA4582D4-79DD-984F-BDAF-8A6ADFAC52BB}"/>
          </ac:picMkLst>
        </pc:picChg>
      </pc:sldChg>
      <pc:sldChg chg="addSp delSp modSp add">
        <pc:chgData name="Carlos Alonso Martínez" userId="c917cd39c219d606" providerId="LiveId" clId="{249CA25E-53B7-FF4F-8EF8-B68FF063563F}" dt="2020-07-02T07:38:47.653" v="1258" actId="20577"/>
        <pc:sldMkLst>
          <pc:docMk/>
          <pc:sldMk cId="1193263051" sldId="378"/>
        </pc:sldMkLst>
        <pc:spChg chg="mod">
          <ac:chgData name="Carlos Alonso Martínez" userId="c917cd39c219d606" providerId="LiveId" clId="{249CA25E-53B7-FF4F-8EF8-B68FF063563F}" dt="2020-06-12T08:33:40.229" v="643" actId="20577"/>
          <ac:spMkLst>
            <pc:docMk/>
            <pc:sldMk cId="1193263051" sldId="378"/>
            <ac:spMk id="2" creationId="{60BFFF85-0A62-A54A-98FF-8A4FBA78D95E}"/>
          </ac:spMkLst>
        </pc:spChg>
        <pc:spChg chg="mod">
          <ac:chgData name="Carlos Alonso Martínez" userId="c917cd39c219d606" providerId="LiveId" clId="{249CA25E-53B7-FF4F-8EF8-B68FF063563F}" dt="2020-07-02T07:38:47.653" v="1258" actId="20577"/>
          <ac:spMkLst>
            <pc:docMk/>
            <pc:sldMk cId="1193263051" sldId="378"/>
            <ac:spMk id="3" creationId="{D6AF1D0D-087F-A040-8D35-AFDEF2B5DB45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193263051" sldId="378"/>
            <ac:spMk id="4" creationId="{E1A4ED44-79F7-D646-88BD-9BFE2B78D864}"/>
          </ac:spMkLst>
        </pc:spChg>
      </pc:sldChg>
      <pc:sldChg chg="addSp delSp modSp add ord">
        <pc:chgData name="Carlos Alonso Martínez" userId="c917cd39c219d606" providerId="LiveId" clId="{249CA25E-53B7-FF4F-8EF8-B68FF063563F}" dt="2020-07-02T07:32:18.067" v="1209"/>
        <pc:sldMkLst>
          <pc:docMk/>
          <pc:sldMk cId="2066704773" sldId="379"/>
        </pc:sldMkLst>
        <pc:spChg chg="mod">
          <ac:chgData name="Carlos Alonso Martínez" userId="c917cd39c219d606" providerId="LiveId" clId="{249CA25E-53B7-FF4F-8EF8-B68FF063563F}" dt="2020-06-12T14:09:04.219" v="874" actId="20577"/>
          <ac:spMkLst>
            <pc:docMk/>
            <pc:sldMk cId="2066704773" sldId="379"/>
            <ac:spMk id="2" creationId="{7AF04875-4CC5-784C-B22F-92FA00E6E17F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066704773" sldId="379"/>
            <ac:spMk id="3" creationId="{BFB82671-C426-0D4C-B699-5B89C8D15205}"/>
          </ac:spMkLst>
        </pc:spChg>
        <pc:spChg chg="add del mod">
          <ac:chgData name="Carlos Alonso Martínez" userId="c917cd39c219d606" providerId="LiveId" clId="{249CA25E-53B7-FF4F-8EF8-B68FF063563F}" dt="2020-06-12T14:09:13.330" v="877"/>
          <ac:spMkLst>
            <pc:docMk/>
            <pc:sldMk cId="2066704773" sldId="379"/>
            <ac:spMk id="4" creationId="{799D28D3-36BB-7F4C-B4F2-052434BF6380}"/>
          </ac:spMkLst>
        </pc:spChg>
        <pc:picChg chg="del mod">
          <ac:chgData name="Carlos Alonso Martínez" userId="c917cd39c219d606" providerId="LiveId" clId="{249CA25E-53B7-FF4F-8EF8-B68FF063563F}" dt="2020-06-12T14:09:05.998" v="875" actId="478"/>
          <ac:picMkLst>
            <pc:docMk/>
            <pc:sldMk cId="2066704773" sldId="379"/>
            <ac:picMk id="5" creationId="{DCC875D8-C9DD-A343-AE9D-ED63D1C81E12}"/>
          </ac:picMkLst>
        </pc:picChg>
        <pc:picChg chg="add mod">
          <ac:chgData name="Carlos Alonso Martínez" userId="c917cd39c219d606" providerId="LiveId" clId="{249CA25E-53B7-FF4F-8EF8-B68FF063563F}" dt="2020-06-12T14:09:13.330" v="877"/>
          <ac:picMkLst>
            <pc:docMk/>
            <pc:sldMk cId="2066704773" sldId="379"/>
            <ac:picMk id="8" creationId="{6CF58002-049C-6248-90BB-6CC50C339A7C}"/>
          </ac:picMkLst>
        </pc:picChg>
        <pc:picChg chg="del mod">
          <ac:chgData name="Carlos Alonso Martínez" userId="c917cd39c219d606" providerId="LiveId" clId="{249CA25E-53B7-FF4F-8EF8-B68FF063563F}" dt="2020-06-12T14:09:10.601" v="876"/>
          <ac:picMkLst>
            <pc:docMk/>
            <pc:sldMk cId="2066704773" sldId="379"/>
            <ac:picMk id="9" creationId="{E51681E4-D378-A849-B19C-0F6B2ED09AFA}"/>
          </ac:picMkLst>
        </pc:picChg>
      </pc:sldChg>
      <pc:sldChg chg="modSp add del">
        <pc:chgData name="Carlos Alonso Martínez" userId="c917cd39c219d606" providerId="LiveId" clId="{249CA25E-53B7-FF4F-8EF8-B68FF063563F}" dt="2020-06-15T11:45:41.144" v="956" actId="2696"/>
        <pc:sldMkLst>
          <pc:docMk/>
          <pc:sldMk cId="373261583" sldId="380"/>
        </pc:sldMkLst>
        <pc:spChg chg="mod">
          <ac:chgData name="Carlos Alonso Martínez" userId="c917cd39c219d606" providerId="LiveId" clId="{249CA25E-53B7-FF4F-8EF8-B68FF063563F}" dt="2020-06-15T11:44:40.132" v="955" actId="20577"/>
          <ac:spMkLst>
            <pc:docMk/>
            <pc:sldMk cId="373261583" sldId="380"/>
            <ac:spMk id="2" creationId="{9378F391-F7B8-6642-B06F-696F3652E490}"/>
          </ac:spMkLst>
        </pc:spChg>
      </pc:sldChg>
    </pc:docChg>
  </pc:docChgLst>
  <pc:docChgLst>
    <pc:chgData name="Carlos Alonso Martínez" userId="c917cd39c219d606" providerId="LiveId" clId="{69508230-ED10-D54D-A289-843C5FACDA44}"/>
    <pc:docChg chg="undo custSel addSld delSld modSld sldOrd">
      <pc:chgData name="Carlos Alonso Martínez" userId="c917cd39c219d606" providerId="LiveId" clId="{69508230-ED10-D54D-A289-843C5FACDA44}" dt="2020-04-21T14:48:41.969" v="6938" actId="2696"/>
      <pc:docMkLst>
        <pc:docMk/>
      </pc:docMkLst>
      <pc:sldChg chg="delSp del">
        <pc:chgData name="Carlos Alonso Martínez" userId="c917cd39c219d606" providerId="LiveId" clId="{69508230-ED10-D54D-A289-843C5FACDA44}" dt="2020-04-21T14:48:40.306" v="6936" actId="2696"/>
        <pc:sldMkLst>
          <pc:docMk/>
          <pc:sldMk cId="0" sldId="267"/>
        </pc:sldMkLst>
        <pc:spChg chg="del">
          <ac:chgData name="Carlos Alonso Martínez" userId="c917cd39c219d606" providerId="LiveId" clId="{69508230-ED10-D54D-A289-843C5FACDA44}" dt="2020-04-21T10:14:35.881" v="3660"/>
          <ac:spMkLst>
            <pc:docMk/>
            <pc:sldMk cId="0" sldId="267"/>
            <ac:spMk id="13314" creationId="{C697FC4D-62E7-4458-9491-D3D190C068E7}"/>
          </ac:spMkLst>
        </pc:spChg>
      </pc:sldChg>
      <pc:sldChg chg="modSp">
        <pc:chgData name="Carlos Alonso Martínez" userId="c917cd39c219d606" providerId="LiveId" clId="{69508230-ED10-D54D-A289-843C5FACDA44}" dt="2020-04-21T07:51:19.552" v="16" actId="20577"/>
        <pc:sldMkLst>
          <pc:docMk/>
          <pc:sldMk cId="0" sldId="270"/>
        </pc:sldMkLst>
        <pc:spChg chg="mod">
          <ac:chgData name="Carlos Alonso Martínez" userId="c917cd39c219d606" providerId="LiveId" clId="{69508230-ED10-D54D-A289-843C5FACDA44}" dt="2020-04-21T07:51:19.552" v="16" actId="20577"/>
          <ac:spMkLst>
            <pc:docMk/>
            <pc:sldMk cId="0" sldId="270"/>
            <ac:spMk id="11267" creationId="{3502C5E6-C2BD-4AE7-A546-9C32552C50D9}"/>
          </ac:spMkLst>
        </pc:spChg>
      </pc:sldChg>
      <pc:sldChg chg="delSp del">
        <pc:chgData name="Carlos Alonso Martínez" userId="c917cd39c219d606" providerId="LiveId" clId="{69508230-ED10-D54D-A289-843C5FACDA44}" dt="2020-04-21T14:48:39.395" v="6935" actId="2696"/>
        <pc:sldMkLst>
          <pc:docMk/>
          <pc:sldMk cId="0" sldId="271"/>
        </pc:sldMkLst>
        <pc:spChg chg="del">
          <ac:chgData name="Carlos Alonso Martínez" userId="c917cd39c219d606" providerId="LiveId" clId="{69508230-ED10-D54D-A289-843C5FACDA44}" dt="2020-04-21T10:14:35.881" v="3660"/>
          <ac:spMkLst>
            <pc:docMk/>
            <pc:sldMk cId="0" sldId="271"/>
            <ac:spMk id="12290" creationId="{05E14CE4-80AF-40F5-968D-486B9E1A0E9D}"/>
          </ac:spMkLst>
        </pc:spChg>
      </pc:sldChg>
      <pc:sldChg chg="delSp del">
        <pc:chgData name="Carlos Alonso Martínez" userId="c917cd39c219d606" providerId="LiveId" clId="{69508230-ED10-D54D-A289-843C5FACDA44}" dt="2020-04-21T14:48:41.969" v="6938" actId="2696"/>
        <pc:sldMkLst>
          <pc:docMk/>
          <pc:sldMk cId="0" sldId="272"/>
        </pc:sldMkLst>
        <pc:spChg chg="del">
          <ac:chgData name="Carlos Alonso Martínez" userId="c917cd39c219d606" providerId="LiveId" clId="{69508230-ED10-D54D-A289-843C5FACDA44}" dt="2020-04-21T10:14:35.881" v="3660"/>
          <ac:spMkLst>
            <pc:docMk/>
            <pc:sldMk cId="0" sldId="272"/>
            <ac:spMk id="18433" creationId="{A5F27F01-3B38-4A9C-8BE9-959D685D6A90}"/>
          </ac:spMkLst>
        </pc:spChg>
      </pc:sldChg>
      <pc:sldChg chg="delSp del">
        <pc:chgData name="Carlos Alonso Martínez" userId="c917cd39c219d606" providerId="LiveId" clId="{69508230-ED10-D54D-A289-843C5FACDA44}" dt="2020-04-21T14:48:41.248" v="6937" actId="2696"/>
        <pc:sldMkLst>
          <pc:docMk/>
          <pc:sldMk cId="0" sldId="273"/>
        </pc:sldMkLst>
        <pc:spChg chg="del">
          <ac:chgData name="Carlos Alonso Martínez" userId="c917cd39c219d606" providerId="LiveId" clId="{69508230-ED10-D54D-A289-843C5FACDA44}" dt="2020-04-21T10:14:35.881" v="3660"/>
          <ac:spMkLst>
            <pc:docMk/>
            <pc:sldMk cId="0" sldId="273"/>
            <ac:spMk id="17409" creationId="{8C08A38C-A531-4662-8DD9-D783D80F7B20}"/>
          </ac:spMkLst>
        </pc:spChg>
      </pc:sldChg>
      <pc:sldChg chg="add del">
        <pc:chgData name="Carlos Alonso Martínez" userId="c917cd39c219d606" providerId="LiveId" clId="{69508230-ED10-D54D-A289-843C5FACDA44}" dt="2020-04-21T07:52:37.086" v="26" actId="2696"/>
        <pc:sldMkLst>
          <pc:docMk/>
          <pc:sldMk cId="1220181746" sldId="278"/>
        </pc:sldMkLst>
      </pc:sldChg>
      <pc:sldChg chg="delSp modSp add">
        <pc:chgData name="Carlos Alonso Martínez" userId="c917cd39c219d606" providerId="LiveId" clId="{69508230-ED10-D54D-A289-843C5FACDA44}" dt="2020-04-21T10:15:03.994" v="3661" actId="242"/>
        <pc:sldMkLst>
          <pc:docMk/>
          <pc:sldMk cId="1979196912" sldId="292"/>
        </pc:sldMkLst>
        <pc:spChg chg="mod">
          <ac:chgData name="Carlos Alonso Martínez" userId="c917cd39c219d606" providerId="LiveId" clId="{69508230-ED10-D54D-A289-843C5FACDA44}" dt="2020-04-21T10:15:03.994" v="3661" actId="242"/>
          <ac:spMkLst>
            <pc:docMk/>
            <pc:sldMk cId="1979196912" sldId="292"/>
            <ac:spMk id="2" creationId="{1193CA24-6043-2B4F-B4EA-B2087D55434C}"/>
          </ac:spMkLst>
        </pc:spChg>
        <pc:spChg chg="del">
          <ac:chgData name="Carlos Alonso Martínez" userId="c917cd39c219d606" providerId="LiveId" clId="{69508230-ED10-D54D-A289-843C5FACDA44}" dt="2020-04-21T10:14:35.881" v="3660"/>
          <ac:spMkLst>
            <pc:docMk/>
            <pc:sldMk cId="1979196912" sldId="292"/>
            <ac:spMk id="4" creationId="{F195C55C-E294-E742-99EF-0F897C5A6A30}"/>
          </ac:spMkLst>
        </pc:spChg>
        <pc:spChg chg="del">
          <ac:chgData name="Carlos Alonso Martínez" userId="c917cd39c219d606" providerId="LiveId" clId="{69508230-ED10-D54D-A289-843C5FACDA44}" dt="2020-04-21T10:14:35.881" v="3660"/>
          <ac:spMkLst>
            <pc:docMk/>
            <pc:sldMk cId="1979196912" sldId="292"/>
            <ac:spMk id="5" creationId="{44844463-6430-104E-BC5D-9E26453803DB}"/>
          </ac:spMkLst>
        </pc:spChg>
      </pc:sldChg>
      <pc:sldChg chg="modSp">
        <pc:chgData name="Carlos Alonso Martínez" userId="c917cd39c219d606" providerId="LiveId" clId="{69508230-ED10-D54D-A289-843C5FACDA44}" dt="2020-04-21T08:51:17.040" v="1770" actId="20577"/>
        <pc:sldMkLst>
          <pc:docMk/>
          <pc:sldMk cId="2215168660" sldId="299"/>
        </pc:sldMkLst>
        <pc:spChg chg="mod">
          <ac:chgData name="Carlos Alonso Martínez" userId="c917cd39c219d606" providerId="LiveId" clId="{69508230-ED10-D54D-A289-843C5FACDA44}" dt="2020-04-21T08:51:17.040" v="1770" actId="20577"/>
          <ac:spMkLst>
            <pc:docMk/>
            <pc:sldMk cId="2215168660" sldId="299"/>
            <ac:spMk id="3" creationId="{00000000-0000-0000-0000-000000000000}"/>
          </ac:spMkLst>
        </pc:spChg>
      </pc:sldChg>
      <pc:sldChg chg="add del">
        <pc:chgData name="Carlos Alonso Martínez" userId="c917cd39c219d606" providerId="LiveId" clId="{69508230-ED10-D54D-A289-843C5FACDA44}" dt="2020-04-21T07:54:10.864" v="38" actId="2696"/>
        <pc:sldMkLst>
          <pc:docMk/>
          <pc:sldMk cId="670082607" sldId="300"/>
        </pc:sldMkLst>
      </pc:sldChg>
      <pc:sldChg chg="add del">
        <pc:chgData name="Carlos Alonso Martínez" userId="c917cd39c219d606" providerId="LiveId" clId="{69508230-ED10-D54D-A289-843C5FACDA44}" dt="2020-04-21T07:53:18.487" v="29" actId="2696"/>
        <pc:sldMkLst>
          <pc:docMk/>
          <pc:sldMk cId="823879395" sldId="300"/>
        </pc:sldMkLst>
      </pc:sldChg>
      <pc:sldChg chg="add del">
        <pc:chgData name="Carlos Alonso Martínez" userId="c917cd39c219d606" providerId="LiveId" clId="{69508230-ED10-D54D-A289-843C5FACDA44}" dt="2020-04-21T07:53:47.273" v="35" actId="2696"/>
        <pc:sldMkLst>
          <pc:docMk/>
          <pc:sldMk cId="1167607340" sldId="300"/>
        </pc:sldMkLst>
      </pc:sldChg>
      <pc:sldChg chg="add del">
        <pc:chgData name="Carlos Alonso Martínez" userId="c917cd39c219d606" providerId="LiveId" clId="{69508230-ED10-D54D-A289-843C5FACDA44}" dt="2020-04-21T07:53:31.319" v="33" actId="2696"/>
        <pc:sldMkLst>
          <pc:docMk/>
          <pc:sldMk cId="3112811877" sldId="300"/>
        </pc:sldMkLst>
      </pc:sldChg>
      <pc:sldChg chg="add del ord">
        <pc:chgData name="Carlos Alonso Martínez" userId="c917cd39c219d606" providerId="LiveId" clId="{69508230-ED10-D54D-A289-843C5FACDA44}" dt="2020-04-21T07:51:37.319" v="22"/>
        <pc:sldMkLst>
          <pc:docMk/>
          <pc:sldMk cId="3790938366" sldId="300"/>
        </pc:sldMkLst>
      </pc:sldChg>
      <pc:sldChg chg="add del">
        <pc:chgData name="Carlos Alonso Martínez" userId="c917cd39c219d606" providerId="LiveId" clId="{69508230-ED10-D54D-A289-843C5FACDA44}" dt="2020-04-21T07:53:19.743" v="31" actId="2696"/>
        <pc:sldMkLst>
          <pc:docMk/>
          <pc:sldMk cId="1017275722" sldId="301"/>
        </pc:sldMkLst>
      </pc:sldChg>
      <pc:sldChg chg="addSp delSp modSp add ord">
        <pc:chgData name="Carlos Alonso Martínez" userId="c917cd39c219d606" providerId="LiveId" clId="{69508230-ED10-D54D-A289-843C5FACDA44}" dt="2020-04-21T10:21:46.621" v="3790" actId="20577"/>
        <pc:sldMkLst>
          <pc:docMk/>
          <pc:sldMk cId="4100484255" sldId="301"/>
        </pc:sldMkLst>
        <pc:spChg chg="mod">
          <ac:chgData name="Carlos Alonso Martínez" userId="c917cd39c219d606" providerId="LiveId" clId="{69508230-ED10-D54D-A289-843C5FACDA44}" dt="2020-04-21T07:55:28.674" v="63" actId="242"/>
          <ac:spMkLst>
            <pc:docMk/>
            <pc:sldMk cId="4100484255" sldId="301"/>
            <ac:spMk id="2" creationId="{0A80BC47-B108-EE4E-B9D9-4CDA3E3B3510}"/>
          </ac:spMkLst>
        </pc:spChg>
        <pc:spChg chg="del mod">
          <ac:chgData name="Carlos Alonso Martínez" userId="c917cd39c219d606" providerId="LiveId" clId="{69508230-ED10-D54D-A289-843C5FACDA44}" dt="2020-04-21T07:55:36.113" v="65" actId="478"/>
          <ac:spMkLst>
            <pc:docMk/>
            <pc:sldMk cId="4100484255" sldId="301"/>
            <ac:spMk id="3" creationId="{B456D176-592E-3B4D-AA50-6BDA1CA70F46}"/>
          </ac:spMkLst>
        </pc:spChg>
        <pc:graphicFrameChg chg="add mod modGraphic">
          <ac:chgData name="Carlos Alonso Martínez" userId="c917cd39c219d606" providerId="LiveId" clId="{69508230-ED10-D54D-A289-843C5FACDA44}" dt="2020-04-21T10:21:46.621" v="3790" actId="20577"/>
          <ac:graphicFrameMkLst>
            <pc:docMk/>
            <pc:sldMk cId="4100484255" sldId="301"/>
            <ac:graphicFrameMk id="4" creationId="{DD8EBE04-DB67-C347-A457-D2C49006EE1D}"/>
          </ac:graphicFrameMkLst>
        </pc:graphicFrameChg>
      </pc:sldChg>
      <pc:sldChg chg="addSp modSp add">
        <pc:chgData name="Carlos Alonso Martínez" userId="c917cd39c219d606" providerId="LiveId" clId="{69508230-ED10-D54D-A289-843C5FACDA44}" dt="2020-04-21T09:24:42.424" v="2245" actId="20577"/>
        <pc:sldMkLst>
          <pc:docMk/>
          <pc:sldMk cId="2835853405" sldId="302"/>
        </pc:sldMkLst>
        <pc:spChg chg="mod">
          <ac:chgData name="Carlos Alonso Martínez" userId="c917cd39c219d606" providerId="LiveId" clId="{69508230-ED10-D54D-A289-843C5FACDA44}" dt="2020-04-21T08:01:05.241" v="297" actId="20577"/>
          <ac:spMkLst>
            <pc:docMk/>
            <pc:sldMk cId="2835853405" sldId="302"/>
            <ac:spMk id="2" creationId="{98122ECC-A141-4942-9A2E-ADB143E95715}"/>
          </ac:spMkLst>
        </pc:spChg>
        <pc:spChg chg="mod">
          <ac:chgData name="Carlos Alonso Martínez" userId="c917cd39c219d606" providerId="LiveId" clId="{69508230-ED10-D54D-A289-843C5FACDA44}" dt="2020-04-21T09:24:42.424" v="2245" actId="20577"/>
          <ac:spMkLst>
            <pc:docMk/>
            <pc:sldMk cId="2835853405" sldId="302"/>
            <ac:spMk id="3" creationId="{8AFD45BD-FE51-124D-8D78-7C762533FEB4}"/>
          </ac:spMkLst>
        </pc:spChg>
        <pc:picChg chg="add mod">
          <ac:chgData name="Carlos Alonso Martínez" userId="c917cd39c219d606" providerId="LiveId" clId="{69508230-ED10-D54D-A289-843C5FACDA44}" dt="2020-04-21T08:05:11.657" v="315" actId="1076"/>
          <ac:picMkLst>
            <pc:docMk/>
            <pc:sldMk cId="2835853405" sldId="302"/>
            <ac:picMk id="4" creationId="{CBCC675F-8589-7A4D-9BC8-CBD6296E0679}"/>
          </ac:picMkLst>
        </pc:picChg>
      </pc:sldChg>
      <pc:sldChg chg="modSp add">
        <pc:chgData name="Carlos Alonso Martínez" userId="c917cd39c219d606" providerId="LiveId" clId="{69508230-ED10-D54D-A289-843C5FACDA44}" dt="2020-04-21T08:32:02.152" v="1498" actId="20577"/>
        <pc:sldMkLst>
          <pc:docMk/>
          <pc:sldMk cId="3738582672" sldId="303"/>
        </pc:sldMkLst>
        <pc:spChg chg="mod">
          <ac:chgData name="Carlos Alonso Martínez" userId="c917cd39c219d606" providerId="LiveId" clId="{69508230-ED10-D54D-A289-843C5FACDA44}" dt="2020-04-21T08:31:24.306" v="1458" actId="20577"/>
          <ac:spMkLst>
            <pc:docMk/>
            <pc:sldMk cId="3738582672" sldId="303"/>
            <ac:spMk id="2" creationId="{90AA8ACA-03A6-5A4A-B2BB-E0FFED98235D}"/>
          </ac:spMkLst>
        </pc:spChg>
        <pc:spChg chg="mod">
          <ac:chgData name="Carlos Alonso Martínez" userId="c917cd39c219d606" providerId="LiveId" clId="{69508230-ED10-D54D-A289-843C5FACDA44}" dt="2020-04-21T08:32:02.152" v="1498" actId="20577"/>
          <ac:spMkLst>
            <pc:docMk/>
            <pc:sldMk cId="3738582672" sldId="303"/>
            <ac:spMk id="3" creationId="{574F7249-2A31-EA42-8437-F77EE29011B9}"/>
          </ac:spMkLst>
        </pc:spChg>
      </pc:sldChg>
      <pc:sldChg chg="addSp delSp modSp add">
        <pc:chgData name="Carlos Alonso Martínez" userId="c917cd39c219d606" providerId="LiveId" clId="{69508230-ED10-D54D-A289-843C5FACDA44}" dt="2020-04-21T08:33:35.574" v="1562" actId="122"/>
        <pc:sldMkLst>
          <pc:docMk/>
          <pc:sldMk cId="3481978974" sldId="304"/>
        </pc:sldMkLst>
        <pc:spChg chg="mod">
          <ac:chgData name="Carlos Alonso Martínez" userId="c917cd39c219d606" providerId="LiveId" clId="{69508230-ED10-D54D-A289-843C5FACDA44}" dt="2020-04-21T08:32:25.034" v="1535" actId="20577"/>
          <ac:spMkLst>
            <pc:docMk/>
            <pc:sldMk cId="3481978974" sldId="304"/>
            <ac:spMk id="2" creationId="{733BFD13-8778-6147-8A97-C330BA0A3563}"/>
          </ac:spMkLst>
        </pc:spChg>
        <pc:spChg chg="del">
          <ac:chgData name="Carlos Alonso Martínez" userId="c917cd39c219d606" providerId="LiveId" clId="{69508230-ED10-D54D-A289-843C5FACDA44}" dt="2020-04-21T08:33:04.021" v="1536"/>
          <ac:spMkLst>
            <pc:docMk/>
            <pc:sldMk cId="3481978974" sldId="304"/>
            <ac:spMk id="3" creationId="{423AE723-BC7F-8240-AB8B-D544EB4B1D77}"/>
          </ac:spMkLst>
        </pc:spChg>
        <pc:spChg chg="add del">
          <ac:chgData name="Carlos Alonso Martínez" userId="c917cd39c219d606" providerId="LiveId" clId="{69508230-ED10-D54D-A289-843C5FACDA44}" dt="2020-04-21T08:33:17.055" v="1539" actId="478"/>
          <ac:spMkLst>
            <pc:docMk/>
            <pc:sldMk cId="3481978974" sldId="304"/>
            <ac:spMk id="6" creationId="{5DB8D724-017F-DC45-8B07-0B86A45EF4B9}"/>
          </ac:spMkLst>
        </pc:spChg>
        <pc:spChg chg="add mod">
          <ac:chgData name="Carlos Alonso Martínez" userId="c917cd39c219d606" providerId="LiveId" clId="{69508230-ED10-D54D-A289-843C5FACDA44}" dt="2020-04-21T08:33:35.574" v="1562" actId="122"/>
          <ac:spMkLst>
            <pc:docMk/>
            <pc:sldMk cId="3481978974" sldId="304"/>
            <ac:spMk id="7" creationId="{35CDD3DF-BA51-3743-8FAC-CFB37FD1623C}"/>
          </ac:spMkLst>
        </pc:spChg>
        <pc:picChg chg="add mod">
          <ac:chgData name="Carlos Alonso Martínez" userId="c917cd39c219d606" providerId="LiveId" clId="{69508230-ED10-D54D-A289-843C5FACDA44}" dt="2020-04-21T08:33:07.797" v="1537" actId="1076"/>
          <ac:picMkLst>
            <pc:docMk/>
            <pc:sldMk cId="3481978974" sldId="304"/>
            <ac:picMk id="4" creationId="{FEFE2D92-9725-514F-911F-3AD8A263C614}"/>
          </ac:picMkLst>
        </pc:picChg>
        <pc:picChg chg="add del">
          <ac:chgData name="Carlos Alonso Martínez" userId="c917cd39c219d606" providerId="LiveId" clId="{69508230-ED10-D54D-A289-843C5FACDA44}" dt="2020-04-21T08:33:17.055" v="1539" actId="478"/>
          <ac:picMkLst>
            <pc:docMk/>
            <pc:sldMk cId="3481978974" sldId="304"/>
            <ac:picMk id="5" creationId="{25986972-394C-684A-9DBD-624296017378}"/>
          </ac:picMkLst>
        </pc:picChg>
      </pc:sldChg>
      <pc:sldChg chg="addSp delSp modSp add ord">
        <pc:chgData name="Carlos Alonso Martínez" userId="c917cd39c219d606" providerId="LiveId" clId="{69508230-ED10-D54D-A289-843C5FACDA44}" dt="2020-04-21T08:52:33.668" v="1826"/>
        <pc:sldMkLst>
          <pc:docMk/>
          <pc:sldMk cId="3393786341" sldId="305"/>
        </pc:sldMkLst>
        <pc:spChg chg="mod">
          <ac:chgData name="Carlos Alonso Martínez" userId="c917cd39c219d606" providerId="LiveId" clId="{69508230-ED10-D54D-A289-843C5FACDA44}" dt="2020-04-21T08:49:36.825" v="1769" actId="20577"/>
          <ac:spMkLst>
            <pc:docMk/>
            <pc:sldMk cId="3393786341" sldId="305"/>
            <ac:spMk id="2" creationId="{42BAB736-971D-B94C-8E4F-5D9F584853C1}"/>
          </ac:spMkLst>
        </pc:spChg>
        <pc:spChg chg="del">
          <ac:chgData name="Carlos Alonso Martínez" userId="c917cd39c219d606" providerId="LiveId" clId="{69508230-ED10-D54D-A289-843C5FACDA44}" dt="2020-04-21T08:46:24.414" v="1604" actId="478"/>
          <ac:spMkLst>
            <pc:docMk/>
            <pc:sldMk cId="3393786341" sldId="305"/>
            <ac:spMk id="3" creationId="{96C61E3E-81AD-0746-BBA0-C46325E46742}"/>
          </ac:spMkLst>
        </pc:spChg>
        <pc:spChg chg="add mod">
          <ac:chgData name="Carlos Alonso Martínez" userId="c917cd39c219d606" providerId="LiveId" clId="{69508230-ED10-D54D-A289-843C5FACDA44}" dt="2020-04-21T08:48:48.079" v="1663" actId="20577"/>
          <ac:spMkLst>
            <pc:docMk/>
            <pc:sldMk cId="3393786341" sldId="305"/>
            <ac:spMk id="4" creationId="{27B22645-6AFA-1C43-99C1-B3B54462F432}"/>
          </ac:spMkLst>
        </pc:spChg>
        <pc:spChg chg="add mod">
          <ac:chgData name="Carlos Alonso Martínez" userId="c917cd39c219d606" providerId="LiveId" clId="{69508230-ED10-D54D-A289-843C5FACDA44}" dt="2020-04-21T08:49:07.012" v="1718" actId="20577"/>
          <ac:spMkLst>
            <pc:docMk/>
            <pc:sldMk cId="3393786341" sldId="305"/>
            <ac:spMk id="5" creationId="{3D68E701-D51E-5448-92C8-0DFE29829642}"/>
          </ac:spMkLst>
        </pc:spChg>
        <pc:spChg chg="add mod">
          <ac:chgData name="Carlos Alonso Martínez" userId="c917cd39c219d606" providerId="LiveId" clId="{69508230-ED10-D54D-A289-843C5FACDA44}" dt="2020-04-21T08:49:17.238" v="1740" actId="20577"/>
          <ac:spMkLst>
            <pc:docMk/>
            <pc:sldMk cId="3393786341" sldId="305"/>
            <ac:spMk id="6" creationId="{4FA26F32-4DA3-B34F-822E-0BD659901894}"/>
          </ac:spMkLst>
        </pc:spChg>
        <pc:spChg chg="add mod">
          <ac:chgData name="Carlos Alonso Martínez" userId="c917cd39c219d606" providerId="LiveId" clId="{69508230-ED10-D54D-A289-843C5FACDA44}" dt="2020-04-21T08:49:01.589" v="1705" actId="20577"/>
          <ac:spMkLst>
            <pc:docMk/>
            <pc:sldMk cId="3393786341" sldId="305"/>
            <ac:spMk id="7" creationId="{965C8B87-19B4-DE44-8149-21AAC767764C}"/>
          </ac:spMkLst>
        </pc:spChg>
        <pc:spChg chg="add mod">
          <ac:chgData name="Carlos Alonso Martínez" userId="c917cd39c219d606" providerId="LiveId" clId="{69508230-ED10-D54D-A289-843C5FACDA44}" dt="2020-04-21T08:49:13.485" v="1735" actId="20577"/>
          <ac:spMkLst>
            <pc:docMk/>
            <pc:sldMk cId="3393786341" sldId="305"/>
            <ac:spMk id="8" creationId="{6568808D-CA45-484C-9EA0-28B7FBE2A06C}"/>
          </ac:spMkLst>
        </pc:spChg>
        <pc:spChg chg="add mod">
          <ac:chgData name="Carlos Alonso Martínez" userId="c917cd39c219d606" providerId="LiveId" clId="{69508230-ED10-D54D-A289-843C5FACDA44}" dt="2020-04-21T08:49:21.457" v="1747" actId="20577"/>
          <ac:spMkLst>
            <pc:docMk/>
            <pc:sldMk cId="3393786341" sldId="305"/>
            <ac:spMk id="9" creationId="{547E8389-E48F-674E-B942-42189D531371}"/>
          </ac:spMkLst>
        </pc:spChg>
        <pc:spChg chg="add mod">
          <ac:chgData name="Carlos Alonso Martínez" userId="c917cd39c219d606" providerId="LiveId" clId="{69508230-ED10-D54D-A289-843C5FACDA44}" dt="2020-04-21T08:49:26.867" v="1760" actId="20577"/>
          <ac:spMkLst>
            <pc:docMk/>
            <pc:sldMk cId="3393786341" sldId="305"/>
            <ac:spMk id="10" creationId="{CE423755-198D-5B44-AF8B-F8B6D2F27B22}"/>
          </ac:spMkLst>
        </pc:spChg>
      </pc:sldChg>
      <pc:sldChg chg="modSp add">
        <pc:chgData name="Carlos Alonso Martínez" userId="c917cd39c219d606" providerId="LiveId" clId="{69508230-ED10-D54D-A289-843C5FACDA44}" dt="2020-04-21T08:56:17.979" v="2021" actId="20577"/>
        <pc:sldMkLst>
          <pc:docMk/>
          <pc:sldMk cId="2702266743" sldId="306"/>
        </pc:sldMkLst>
        <pc:spChg chg="mod">
          <ac:chgData name="Carlos Alonso Martínez" userId="c917cd39c219d606" providerId="LiveId" clId="{69508230-ED10-D54D-A289-843C5FACDA44}" dt="2020-04-21T08:51:44.446" v="1825" actId="20577"/>
          <ac:spMkLst>
            <pc:docMk/>
            <pc:sldMk cId="2702266743" sldId="306"/>
            <ac:spMk id="2" creationId="{6F123F18-1A90-4740-94A9-23F22DA2A79D}"/>
          </ac:spMkLst>
        </pc:spChg>
        <pc:spChg chg="mod">
          <ac:chgData name="Carlos Alonso Martínez" userId="c917cd39c219d606" providerId="LiveId" clId="{69508230-ED10-D54D-A289-843C5FACDA44}" dt="2020-04-21T08:56:17.979" v="2021" actId="20577"/>
          <ac:spMkLst>
            <pc:docMk/>
            <pc:sldMk cId="2702266743" sldId="306"/>
            <ac:spMk id="3" creationId="{88A9166A-31AF-8A45-A952-ADAD77A02BA3}"/>
          </ac:spMkLst>
        </pc:spChg>
      </pc:sldChg>
      <pc:sldChg chg="addSp modSp add">
        <pc:chgData name="Carlos Alonso Martínez" userId="c917cd39c219d606" providerId="LiveId" clId="{69508230-ED10-D54D-A289-843C5FACDA44}" dt="2020-04-21T09:26:05.145" v="2302" actId="1076"/>
        <pc:sldMkLst>
          <pc:docMk/>
          <pc:sldMk cId="734925119" sldId="307"/>
        </pc:sldMkLst>
        <pc:spChg chg="mod">
          <ac:chgData name="Carlos Alonso Martínez" userId="c917cd39c219d606" providerId="LiveId" clId="{69508230-ED10-D54D-A289-843C5FACDA44}" dt="2020-04-21T08:58:21.315" v="2065" actId="20577"/>
          <ac:spMkLst>
            <pc:docMk/>
            <pc:sldMk cId="734925119" sldId="307"/>
            <ac:spMk id="2" creationId="{E93534E0-2D6F-4F4E-B165-109A97AF1B7B}"/>
          </ac:spMkLst>
        </pc:spChg>
        <pc:spChg chg="mod">
          <ac:chgData name="Carlos Alonso Martínez" userId="c917cd39c219d606" providerId="LiveId" clId="{69508230-ED10-D54D-A289-843C5FACDA44}" dt="2020-04-21T09:25:30.745" v="2299" actId="5793"/>
          <ac:spMkLst>
            <pc:docMk/>
            <pc:sldMk cId="734925119" sldId="307"/>
            <ac:spMk id="3" creationId="{25AF0F84-E71B-F743-91FE-ACBD99391F1E}"/>
          </ac:spMkLst>
        </pc:spChg>
        <pc:picChg chg="add mod">
          <ac:chgData name="Carlos Alonso Martínez" userId="c917cd39c219d606" providerId="LiveId" clId="{69508230-ED10-D54D-A289-843C5FACDA44}" dt="2020-04-21T09:26:05.145" v="2302" actId="1076"/>
          <ac:picMkLst>
            <pc:docMk/>
            <pc:sldMk cId="734925119" sldId="307"/>
            <ac:picMk id="5" creationId="{3F168DED-E13B-1041-95B8-7A647B3C610E}"/>
          </ac:picMkLst>
        </pc:picChg>
      </pc:sldChg>
      <pc:sldChg chg="modSp add">
        <pc:chgData name="Carlos Alonso Martínez" userId="c917cd39c219d606" providerId="LiveId" clId="{69508230-ED10-D54D-A289-843C5FACDA44}" dt="2020-04-21T09:59:05.728" v="3305" actId="5793"/>
        <pc:sldMkLst>
          <pc:docMk/>
          <pc:sldMk cId="1278707369" sldId="308"/>
        </pc:sldMkLst>
        <pc:spChg chg="mod">
          <ac:chgData name="Carlos Alonso Martínez" userId="c917cd39c219d606" providerId="LiveId" clId="{69508230-ED10-D54D-A289-843C5FACDA44}" dt="2020-04-21T09:26:25.755" v="2330" actId="20577"/>
          <ac:spMkLst>
            <pc:docMk/>
            <pc:sldMk cId="1278707369" sldId="308"/>
            <ac:spMk id="2" creationId="{89EAE7FA-E287-304E-94DF-F41FCB2A17DB}"/>
          </ac:spMkLst>
        </pc:spChg>
        <pc:spChg chg="mod">
          <ac:chgData name="Carlos Alonso Martínez" userId="c917cd39c219d606" providerId="LiveId" clId="{69508230-ED10-D54D-A289-843C5FACDA44}" dt="2020-04-21T09:59:05.728" v="3305" actId="5793"/>
          <ac:spMkLst>
            <pc:docMk/>
            <pc:sldMk cId="1278707369" sldId="308"/>
            <ac:spMk id="3" creationId="{0F7CDBF4-A0DC-5B4F-8235-C130904A0F4F}"/>
          </ac:spMkLst>
        </pc:spChg>
      </pc:sldChg>
      <pc:sldChg chg="addSp modSp add">
        <pc:chgData name="Carlos Alonso Martínez" userId="c917cd39c219d606" providerId="LiveId" clId="{69508230-ED10-D54D-A289-843C5FACDA44}" dt="2020-04-21T09:57:58.179" v="3278" actId="1076"/>
        <pc:sldMkLst>
          <pc:docMk/>
          <pc:sldMk cId="520643600" sldId="309"/>
        </pc:sldMkLst>
        <pc:spChg chg="mod">
          <ac:chgData name="Carlos Alonso Martínez" userId="c917cd39c219d606" providerId="LiveId" clId="{69508230-ED10-D54D-A289-843C5FACDA44}" dt="2020-04-21T09:32:03.417" v="2588" actId="20577"/>
          <ac:spMkLst>
            <pc:docMk/>
            <pc:sldMk cId="520643600" sldId="309"/>
            <ac:spMk id="2" creationId="{FFE2B3C5-F250-0A48-BA4D-26BBEF3D3600}"/>
          </ac:spMkLst>
        </pc:spChg>
        <pc:spChg chg="mod">
          <ac:chgData name="Carlos Alonso Martínez" userId="c917cd39c219d606" providerId="LiveId" clId="{69508230-ED10-D54D-A289-843C5FACDA44}" dt="2020-04-21T09:57:47.804" v="3273"/>
          <ac:spMkLst>
            <pc:docMk/>
            <pc:sldMk cId="520643600" sldId="309"/>
            <ac:spMk id="3" creationId="{185C2776-6D89-9F49-86D6-0FFD5F1DE552}"/>
          </ac:spMkLst>
        </pc:spChg>
        <pc:picChg chg="add mod">
          <ac:chgData name="Carlos Alonso Martínez" userId="c917cd39c219d606" providerId="LiveId" clId="{69508230-ED10-D54D-A289-843C5FACDA44}" dt="2020-04-21T09:57:58.179" v="3278" actId="1076"/>
          <ac:picMkLst>
            <pc:docMk/>
            <pc:sldMk cId="520643600" sldId="309"/>
            <ac:picMk id="4" creationId="{8CDCBEBF-0A17-644F-8B3F-2439CF00D450}"/>
          </ac:picMkLst>
        </pc:picChg>
      </pc:sldChg>
      <pc:sldChg chg="addSp delSp modSp add">
        <pc:chgData name="Carlos Alonso Martínez" userId="c917cd39c219d606" providerId="LiveId" clId="{69508230-ED10-D54D-A289-843C5FACDA44}" dt="2020-04-21T09:55:39.004" v="3206" actId="1076"/>
        <pc:sldMkLst>
          <pc:docMk/>
          <pc:sldMk cId="1078614658" sldId="310"/>
        </pc:sldMkLst>
        <pc:spChg chg="mod">
          <ac:chgData name="Carlos Alonso Martínez" userId="c917cd39c219d606" providerId="LiveId" clId="{69508230-ED10-D54D-A289-843C5FACDA44}" dt="2020-04-21T09:47:38.624" v="2809" actId="20577"/>
          <ac:spMkLst>
            <pc:docMk/>
            <pc:sldMk cId="1078614658" sldId="310"/>
            <ac:spMk id="2" creationId="{15BE178D-7AED-E74D-A1AA-A8E8307AB567}"/>
          </ac:spMkLst>
        </pc:spChg>
        <pc:spChg chg="del">
          <ac:chgData name="Carlos Alonso Martínez" userId="c917cd39c219d606" providerId="LiveId" clId="{69508230-ED10-D54D-A289-843C5FACDA44}" dt="2020-04-21T09:47:59.108" v="2810"/>
          <ac:spMkLst>
            <pc:docMk/>
            <pc:sldMk cId="1078614658" sldId="310"/>
            <ac:spMk id="3" creationId="{33009BD2-0546-514D-A4A7-B939D706E55B}"/>
          </ac:spMkLst>
        </pc:spChg>
        <pc:picChg chg="add mod">
          <ac:chgData name="Carlos Alonso Martínez" userId="c917cd39c219d606" providerId="LiveId" clId="{69508230-ED10-D54D-A289-843C5FACDA44}" dt="2020-04-21T09:55:39.004" v="3206" actId="1076"/>
          <ac:picMkLst>
            <pc:docMk/>
            <pc:sldMk cId="1078614658" sldId="310"/>
            <ac:picMk id="4" creationId="{A4AA57AE-B93A-FF40-9224-FEDCDBA3DD1A}"/>
          </ac:picMkLst>
        </pc:picChg>
      </pc:sldChg>
      <pc:sldChg chg="addSp delSp modSp add">
        <pc:chgData name="Carlos Alonso Martínez" userId="c917cd39c219d606" providerId="LiveId" clId="{69508230-ED10-D54D-A289-843C5FACDA44}" dt="2020-04-21T09:50:52.127" v="2858" actId="1076"/>
        <pc:sldMkLst>
          <pc:docMk/>
          <pc:sldMk cId="771203587" sldId="311"/>
        </pc:sldMkLst>
        <pc:spChg chg="mod">
          <ac:chgData name="Carlos Alonso Martínez" userId="c917cd39c219d606" providerId="LiveId" clId="{69508230-ED10-D54D-A289-843C5FACDA44}" dt="2020-04-21T09:49:13.879" v="2841" actId="20577"/>
          <ac:spMkLst>
            <pc:docMk/>
            <pc:sldMk cId="771203587" sldId="311"/>
            <ac:spMk id="2" creationId="{663E1B7B-1239-7D48-B39D-051E363EC641}"/>
          </ac:spMkLst>
        </pc:spChg>
        <pc:spChg chg="del mod">
          <ac:chgData name="Carlos Alonso Martínez" userId="c917cd39c219d606" providerId="LiveId" clId="{69508230-ED10-D54D-A289-843C5FACDA44}" dt="2020-04-21T09:49:55.505" v="2845" actId="478"/>
          <ac:spMkLst>
            <pc:docMk/>
            <pc:sldMk cId="771203587" sldId="311"/>
            <ac:spMk id="3" creationId="{E7F0D49A-4BF9-974E-9576-BC19285A719B}"/>
          </ac:spMkLst>
        </pc:spChg>
        <pc:spChg chg="add mod">
          <ac:chgData name="Carlos Alonso Martínez" userId="c917cd39c219d606" providerId="LiveId" clId="{69508230-ED10-D54D-A289-843C5FACDA44}" dt="2020-04-21T09:50:47.278" v="2857" actId="1076"/>
          <ac:spMkLst>
            <pc:docMk/>
            <pc:sldMk cId="771203587" sldId="311"/>
            <ac:spMk id="4" creationId="{4879D0B2-DB3A-8340-96A9-C4028EA7BDE9}"/>
          </ac:spMkLst>
        </pc:spChg>
        <pc:spChg chg="add mod">
          <ac:chgData name="Carlos Alonso Martínez" userId="c917cd39c219d606" providerId="LiveId" clId="{69508230-ED10-D54D-A289-843C5FACDA44}" dt="2020-04-21T09:50:14.791" v="2850" actId="404"/>
          <ac:spMkLst>
            <pc:docMk/>
            <pc:sldMk cId="771203587" sldId="311"/>
            <ac:spMk id="5" creationId="{6006EAAA-5AE7-7A45-9FB2-DB521C6A9295}"/>
          </ac:spMkLst>
        </pc:spChg>
        <pc:spChg chg="add mod">
          <ac:chgData name="Carlos Alonso Martínez" userId="c917cd39c219d606" providerId="LiveId" clId="{69508230-ED10-D54D-A289-843C5FACDA44}" dt="2020-04-21T09:50:52.127" v="2858" actId="1076"/>
          <ac:spMkLst>
            <pc:docMk/>
            <pc:sldMk cId="771203587" sldId="311"/>
            <ac:spMk id="6" creationId="{C7E909B7-E6C9-694F-A495-30C421F2901D}"/>
          </ac:spMkLst>
        </pc:spChg>
        <pc:spChg chg="add mod">
          <ac:chgData name="Carlos Alonso Martínez" userId="c917cd39c219d606" providerId="LiveId" clId="{69508230-ED10-D54D-A289-843C5FACDA44}" dt="2020-04-21T09:50:33.082" v="2855" actId="20577"/>
          <ac:spMkLst>
            <pc:docMk/>
            <pc:sldMk cId="771203587" sldId="311"/>
            <ac:spMk id="7" creationId="{B9024366-6F60-984A-979F-9941E6F70620}"/>
          </ac:spMkLst>
        </pc:spChg>
      </pc:sldChg>
      <pc:sldChg chg="modSp add del ord">
        <pc:chgData name="Carlos Alonso Martínez" userId="c917cd39c219d606" providerId="LiveId" clId="{69508230-ED10-D54D-A289-843C5FACDA44}" dt="2020-04-21T09:53:28.801" v="2936" actId="2696"/>
        <pc:sldMkLst>
          <pc:docMk/>
          <pc:sldMk cId="437965484" sldId="312"/>
        </pc:sldMkLst>
        <pc:spChg chg="mod">
          <ac:chgData name="Carlos Alonso Martínez" userId="c917cd39c219d606" providerId="LiveId" clId="{69508230-ED10-D54D-A289-843C5FACDA44}" dt="2020-04-21T09:51:59.999" v="2886" actId="20577"/>
          <ac:spMkLst>
            <pc:docMk/>
            <pc:sldMk cId="437965484" sldId="312"/>
            <ac:spMk id="2" creationId="{1D3DB6BF-C489-8148-AAC6-450C01443595}"/>
          </ac:spMkLst>
        </pc:spChg>
        <pc:spChg chg="mod">
          <ac:chgData name="Carlos Alonso Martínez" userId="c917cd39c219d606" providerId="LiveId" clId="{69508230-ED10-D54D-A289-843C5FACDA44}" dt="2020-04-21T09:52:51.693" v="2897" actId="5793"/>
          <ac:spMkLst>
            <pc:docMk/>
            <pc:sldMk cId="437965484" sldId="312"/>
            <ac:spMk id="3" creationId="{EFBD46D1-A16A-6A48-B24A-D16DF1F207F7}"/>
          </ac:spMkLst>
        </pc:spChg>
      </pc:sldChg>
      <pc:sldChg chg="modSp add">
        <pc:chgData name="Carlos Alonso Martínez" userId="c917cd39c219d606" providerId="LiveId" clId="{69508230-ED10-D54D-A289-843C5FACDA44}" dt="2020-04-21T09:55:27.147" v="3203" actId="20577"/>
        <pc:sldMkLst>
          <pc:docMk/>
          <pc:sldMk cId="1730212502" sldId="312"/>
        </pc:sldMkLst>
        <pc:spChg chg="mod">
          <ac:chgData name="Carlos Alonso Martínez" userId="c917cd39c219d606" providerId="LiveId" clId="{69508230-ED10-D54D-A289-843C5FACDA44}" dt="2020-04-21T09:53:56.290" v="2951" actId="20577"/>
          <ac:spMkLst>
            <pc:docMk/>
            <pc:sldMk cId="1730212502" sldId="312"/>
            <ac:spMk id="2" creationId="{F9BBCB24-AB30-064D-8317-FED7F682EA43}"/>
          </ac:spMkLst>
        </pc:spChg>
        <pc:spChg chg="mod">
          <ac:chgData name="Carlos Alonso Martínez" userId="c917cd39c219d606" providerId="LiveId" clId="{69508230-ED10-D54D-A289-843C5FACDA44}" dt="2020-04-21T09:55:27.147" v="3203" actId="20577"/>
          <ac:spMkLst>
            <pc:docMk/>
            <pc:sldMk cId="1730212502" sldId="312"/>
            <ac:spMk id="3" creationId="{0DAE1A9E-EF83-8E46-8DCE-C3F1DCCBA1AB}"/>
          </ac:spMkLst>
        </pc:spChg>
      </pc:sldChg>
      <pc:sldChg chg="addSp delSp modSp add">
        <pc:chgData name="Carlos Alonso Martínez" userId="c917cd39c219d606" providerId="LiveId" clId="{69508230-ED10-D54D-A289-843C5FACDA44}" dt="2020-04-21T09:56:13.719" v="3221"/>
        <pc:sldMkLst>
          <pc:docMk/>
          <pc:sldMk cId="1483878349" sldId="313"/>
        </pc:sldMkLst>
        <pc:spChg chg="mod">
          <ac:chgData name="Carlos Alonso Martínez" userId="c917cd39c219d606" providerId="LiveId" clId="{69508230-ED10-D54D-A289-843C5FACDA44}" dt="2020-04-21T09:55:54.396" v="3220" actId="242"/>
          <ac:spMkLst>
            <pc:docMk/>
            <pc:sldMk cId="1483878349" sldId="313"/>
            <ac:spMk id="2" creationId="{A60F29C1-34E2-2148-A6E3-9E654DEEF18E}"/>
          </ac:spMkLst>
        </pc:spChg>
        <pc:spChg chg="del">
          <ac:chgData name="Carlos Alonso Martínez" userId="c917cd39c219d606" providerId="LiveId" clId="{69508230-ED10-D54D-A289-843C5FACDA44}" dt="2020-04-21T09:56:13.719" v="3221"/>
          <ac:spMkLst>
            <pc:docMk/>
            <pc:sldMk cId="1483878349" sldId="313"/>
            <ac:spMk id="3" creationId="{6EDFFE6B-D5A0-594B-9E5A-4776C8BAA7AD}"/>
          </ac:spMkLst>
        </pc:spChg>
        <pc:picChg chg="add">
          <ac:chgData name="Carlos Alonso Martínez" userId="c917cd39c219d606" providerId="LiveId" clId="{69508230-ED10-D54D-A289-843C5FACDA44}" dt="2020-04-21T09:56:13.719" v="3221"/>
          <ac:picMkLst>
            <pc:docMk/>
            <pc:sldMk cId="1483878349" sldId="313"/>
            <ac:picMk id="4" creationId="{83603E73-317A-4347-8F3B-5FF90EF0BFB3}"/>
          </ac:picMkLst>
        </pc:picChg>
      </pc:sldChg>
      <pc:sldChg chg="addSp delSp modSp add">
        <pc:chgData name="Carlos Alonso Martínez" userId="c917cd39c219d606" providerId="LiveId" clId="{69508230-ED10-D54D-A289-843C5FACDA44}" dt="2020-04-21T10:00:38.526" v="3357" actId="20577"/>
        <pc:sldMkLst>
          <pc:docMk/>
          <pc:sldMk cId="2339925807" sldId="314"/>
        </pc:sldMkLst>
        <pc:spChg chg="mod">
          <ac:chgData name="Carlos Alonso Martínez" userId="c917cd39c219d606" providerId="LiveId" clId="{69508230-ED10-D54D-A289-843C5FACDA44}" dt="2020-04-21T10:00:38.526" v="3357" actId="20577"/>
          <ac:spMkLst>
            <pc:docMk/>
            <pc:sldMk cId="2339925807" sldId="314"/>
            <ac:spMk id="2" creationId="{318F3B5B-718E-5B4A-A3B9-B37D1CE74F74}"/>
          </ac:spMkLst>
        </pc:spChg>
        <pc:spChg chg="del">
          <ac:chgData name="Carlos Alonso Martínez" userId="c917cd39c219d606" providerId="LiveId" clId="{69508230-ED10-D54D-A289-843C5FACDA44}" dt="2020-04-21T09:59:32.453" v="3307" actId="478"/>
          <ac:spMkLst>
            <pc:docMk/>
            <pc:sldMk cId="2339925807" sldId="314"/>
            <ac:spMk id="3" creationId="{082B6DE5-DB90-3941-8164-B3A57EAF1785}"/>
          </ac:spMkLst>
        </pc:spChg>
        <pc:spChg chg="add">
          <ac:chgData name="Carlos Alonso Martínez" userId="c917cd39c219d606" providerId="LiveId" clId="{69508230-ED10-D54D-A289-843C5FACDA44}" dt="2020-04-21T09:59:28.861" v="3306"/>
          <ac:spMkLst>
            <pc:docMk/>
            <pc:sldMk cId="2339925807" sldId="314"/>
            <ac:spMk id="5" creationId="{11AFF734-3A57-3747-8A70-9D9149B8C244}"/>
          </ac:spMkLst>
        </pc:spChg>
        <pc:picChg chg="add">
          <ac:chgData name="Carlos Alonso Martínez" userId="c917cd39c219d606" providerId="LiveId" clId="{69508230-ED10-D54D-A289-843C5FACDA44}" dt="2020-04-21T09:59:28.861" v="3306"/>
          <ac:picMkLst>
            <pc:docMk/>
            <pc:sldMk cId="2339925807" sldId="314"/>
            <ac:picMk id="4" creationId="{05CD4F8C-00AE-FA4F-9B39-3A185404B623}"/>
          </ac:picMkLst>
        </pc:picChg>
      </pc:sldChg>
      <pc:sldChg chg="addSp delSp modSp add">
        <pc:chgData name="Carlos Alonso Martínez" userId="c917cd39c219d606" providerId="LiveId" clId="{69508230-ED10-D54D-A289-843C5FACDA44}" dt="2020-04-21T10:01:20.232" v="3379" actId="208"/>
        <pc:sldMkLst>
          <pc:docMk/>
          <pc:sldMk cId="1193317509" sldId="315"/>
        </pc:sldMkLst>
        <pc:spChg chg="mod">
          <ac:chgData name="Carlos Alonso Martínez" userId="c917cd39c219d606" providerId="LiveId" clId="{69508230-ED10-D54D-A289-843C5FACDA44}" dt="2020-04-21T10:00:54.867" v="3374" actId="20577"/>
          <ac:spMkLst>
            <pc:docMk/>
            <pc:sldMk cId="1193317509" sldId="315"/>
            <ac:spMk id="2" creationId="{2982166E-EF04-8749-9DCF-BEF388840812}"/>
          </ac:spMkLst>
        </pc:spChg>
        <pc:spChg chg="del">
          <ac:chgData name="Carlos Alonso Martínez" userId="c917cd39c219d606" providerId="LiveId" clId="{69508230-ED10-D54D-A289-843C5FACDA44}" dt="2020-04-21T10:01:05.480" v="3375"/>
          <ac:spMkLst>
            <pc:docMk/>
            <pc:sldMk cId="1193317509" sldId="315"/>
            <ac:spMk id="3" creationId="{EBE982D7-5129-9A4F-AD52-94AC889AA1C1}"/>
          </ac:spMkLst>
        </pc:spChg>
        <pc:spChg chg="add mod">
          <ac:chgData name="Carlos Alonso Martínez" userId="c917cd39c219d606" providerId="LiveId" clId="{69508230-ED10-D54D-A289-843C5FACDA44}" dt="2020-04-21T10:01:20.232" v="3379" actId="208"/>
          <ac:spMkLst>
            <pc:docMk/>
            <pc:sldMk cId="1193317509" sldId="315"/>
            <ac:spMk id="5" creationId="{349018B5-9FB1-B841-9CC5-451ABA9CD8EC}"/>
          </ac:spMkLst>
        </pc:spChg>
        <pc:picChg chg="add">
          <ac:chgData name="Carlos Alonso Martínez" userId="c917cd39c219d606" providerId="LiveId" clId="{69508230-ED10-D54D-A289-843C5FACDA44}" dt="2020-04-21T10:01:05.480" v="3375"/>
          <ac:picMkLst>
            <pc:docMk/>
            <pc:sldMk cId="1193317509" sldId="315"/>
            <ac:picMk id="4" creationId="{AA3C11D8-411C-4549-899A-C0F36C7F5469}"/>
          </ac:picMkLst>
        </pc:picChg>
      </pc:sldChg>
      <pc:sldChg chg="addSp delSp modSp add ord">
        <pc:chgData name="Carlos Alonso Martínez" userId="c917cd39c219d606" providerId="LiveId" clId="{69508230-ED10-D54D-A289-843C5FACDA44}" dt="2020-04-21T10:05:44.436" v="3470" actId="1076"/>
        <pc:sldMkLst>
          <pc:docMk/>
          <pc:sldMk cId="2341043254" sldId="316"/>
        </pc:sldMkLst>
        <pc:spChg chg="mod">
          <ac:chgData name="Carlos Alonso Martínez" userId="c917cd39c219d606" providerId="LiveId" clId="{69508230-ED10-D54D-A289-843C5FACDA44}" dt="2020-04-21T10:02:17.528" v="3450" actId="20577"/>
          <ac:spMkLst>
            <pc:docMk/>
            <pc:sldMk cId="2341043254" sldId="316"/>
            <ac:spMk id="2" creationId="{ABDD80B8-30E0-4942-8310-154A34718D5A}"/>
          </ac:spMkLst>
        </pc:spChg>
        <pc:spChg chg="del">
          <ac:chgData name="Carlos Alonso Martínez" userId="c917cd39c219d606" providerId="LiveId" clId="{69508230-ED10-D54D-A289-843C5FACDA44}" dt="2020-04-21T10:02:22.842" v="3451"/>
          <ac:spMkLst>
            <pc:docMk/>
            <pc:sldMk cId="2341043254" sldId="316"/>
            <ac:spMk id="3" creationId="{8608BEF5-29D9-284F-B5AE-504C0AF17674}"/>
          </ac:spMkLst>
        </pc:spChg>
        <pc:picChg chg="add mod modCrop">
          <ac:chgData name="Carlos Alonso Martínez" userId="c917cd39c219d606" providerId="LiveId" clId="{69508230-ED10-D54D-A289-843C5FACDA44}" dt="2020-04-21T10:02:42.335" v="3453" actId="732"/>
          <ac:picMkLst>
            <pc:docMk/>
            <pc:sldMk cId="2341043254" sldId="316"/>
            <ac:picMk id="4" creationId="{381C330F-A103-384C-A9A4-A84BEE0FC8BD}"/>
          </ac:picMkLst>
        </pc:picChg>
        <pc:picChg chg="add del mod modCrop">
          <ac:chgData name="Carlos Alonso Martínez" userId="c917cd39c219d606" providerId="LiveId" clId="{69508230-ED10-D54D-A289-843C5FACDA44}" dt="2020-04-21T10:04:24.132" v="3466" actId="478"/>
          <ac:picMkLst>
            <pc:docMk/>
            <pc:sldMk cId="2341043254" sldId="316"/>
            <ac:picMk id="6" creationId="{A25CFC15-2DA8-2E4F-9742-995AE2B83648}"/>
          </ac:picMkLst>
        </pc:picChg>
        <pc:picChg chg="add mod">
          <ac:chgData name="Carlos Alonso Martínez" userId="c917cd39c219d606" providerId="LiveId" clId="{69508230-ED10-D54D-A289-843C5FACDA44}" dt="2020-04-21T10:05:44.436" v="3470" actId="1076"/>
          <ac:picMkLst>
            <pc:docMk/>
            <pc:sldMk cId="2341043254" sldId="316"/>
            <ac:picMk id="8" creationId="{A1F50766-4A16-374F-957B-C7D7D70FE600}"/>
          </ac:picMkLst>
        </pc:picChg>
      </pc:sldChg>
      <pc:sldChg chg="addSp delSp modSp add ord">
        <pc:chgData name="Carlos Alonso Martínez" userId="c917cd39c219d606" providerId="LiveId" clId="{69508230-ED10-D54D-A289-843C5FACDA44}" dt="2020-04-21T10:01:48.129" v="3418"/>
        <pc:sldMkLst>
          <pc:docMk/>
          <pc:sldMk cId="3857248830" sldId="317"/>
        </pc:sldMkLst>
        <pc:spChg chg="mod">
          <ac:chgData name="Carlos Alonso Martínez" userId="c917cd39c219d606" providerId="LiveId" clId="{69508230-ED10-D54D-A289-843C5FACDA44}" dt="2020-04-21T10:01:40.760" v="3416" actId="20577"/>
          <ac:spMkLst>
            <pc:docMk/>
            <pc:sldMk cId="3857248830" sldId="317"/>
            <ac:spMk id="2" creationId="{16066BB1-4839-F94E-A1EC-FB82B1DF74CB}"/>
          </ac:spMkLst>
        </pc:spChg>
        <pc:spChg chg="del">
          <ac:chgData name="Carlos Alonso Martínez" userId="c917cd39c219d606" providerId="LiveId" clId="{69508230-ED10-D54D-A289-843C5FACDA44}" dt="2020-04-21T10:01:46.536" v="3417"/>
          <ac:spMkLst>
            <pc:docMk/>
            <pc:sldMk cId="3857248830" sldId="317"/>
            <ac:spMk id="3" creationId="{A85CC8C0-0C46-2148-8550-EEC44405532B}"/>
          </ac:spMkLst>
        </pc:spChg>
        <pc:picChg chg="add">
          <ac:chgData name="Carlos Alonso Martínez" userId="c917cd39c219d606" providerId="LiveId" clId="{69508230-ED10-D54D-A289-843C5FACDA44}" dt="2020-04-21T10:01:46.536" v="3417"/>
          <ac:picMkLst>
            <pc:docMk/>
            <pc:sldMk cId="3857248830" sldId="317"/>
            <ac:picMk id="4" creationId="{E7F5DFE5-4D7A-9842-A087-06979D82B61E}"/>
          </ac:picMkLst>
        </pc:picChg>
      </pc:sldChg>
      <pc:sldChg chg="addSp delSp modSp add">
        <pc:chgData name="Carlos Alonso Martínez" userId="c917cd39c219d606" providerId="LiveId" clId="{69508230-ED10-D54D-A289-843C5FACDA44}" dt="2020-04-21T10:09:53.457" v="3526" actId="208"/>
        <pc:sldMkLst>
          <pc:docMk/>
          <pc:sldMk cId="3391444384" sldId="318"/>
        </pc:sldMkLst>
        <pc:spChg chg="mod">
          <ac:chgData name="Carlos Alonso Martínez" userId="c917cd39c219d606" providerId="LiveId" clId="{69508230-ED10-D54D-A289-843C5FACDA44}" dt="2020-04-21T10:09:25.413" v="3520" actId="20577"/>
          <ac:spMkLst>
            <pc:docMk/>
            <pc:sldMk cId="3391444384" sldId="318"/>
            <ac:spMk id="2" creationId="{F97509C9-5B96-CE45-ACBE-4FC30B8A2748}"/>
          </ac:spMkLst>
        </pc:spChg>
        <pc:spChg chg="del">
          <ac:chgData name="Carlos Alonso Martínez" userId="c917cd39c219d606" providerId="LiveId" clId="{69508230-ED10-D54D-A289-843C5FACDA44}" dt="2020-04-21T10:09:33.955" v="3521"/>
          <ac:spMkLst>
            <pc:docMk/>
            <pc:sldMk cId="3391444384" sldId="318"/>
            <ac:spMk id="3" creationId="{E64B273C-77C3-874C-BC65-E7ED44FA2455}"/>
          </ac:spMkLst>
        </pc:spChg>
        <pc:spChg chg="add mod">
          <ac:chgData name="Carlos Alonso Martínez" userId="c917cd39c219d606" providerId="LiveId" clId="{69508230-ED10-D54D-A289-843C5FACDA44}" dt="2020-04-21T10:09:53.457" v="3526" actId="208"/>
          <ac:spMkLst>
            <pc:docMk/>
            <pc:sldMk cId="3391444384" sldId="318"/>
            <ac:spMk id="5" creationId="{F6D7A9F3-AA75-8342-BF83-DBA3DEF54740}"/>
          </ac:spMkLst>
        </pc:spChg>
        <pc:picChg chg="add mod">
          <ac:chgData name="Carlos Alonso Martínez" userId="c917cd39c219d606" providerId="LiveId" clId="{69508230-ED10-D54D-A289-843C5FACDA44}" dt="2020-04-21T10:09:36.774" v="3522" actId="1076"/>
          <ac:picMkLst>
            <pc:docMk/>
            <pc:sldMk cId="3391444384" sldId="318"/>
            <ac:picMk id="4" creationId="{A0DB94BF-BB7C-5B46-ACEB-AE24DED8CBC4}"/>
          </ac:picMkLst>
        </pc:picChg>
      </pc:sldChg>
      <pc:sldChg chg="modSp add">
        <pc:chgData name="Carlos Alonso Martínez" userId="c917cd39c219d606" providerId="LiveId" clId="{69508230-ED10-D54D-A289-843C5FACDA44}" dt="2020-04-21T10:11:15.387" v="3572" actId="20577"/>
        <pc:sldMkLst>
          <pc:docMk/>
          <pc:sldMk cId="4281879435" sldId="319"/>
        </pc:sldMkLst>
        <pc:spChg chg="mod">
          <ac:chgData name="Carlos Alonso Martínez" userId="c917cd39c219d606" providerId="LiveId" clId="{69508230-ED10-D54D-A289-843C5FACDA44}" dt="2020-04-21T10:10:17.948" v="3551" actId="20577"/>
          <ac:spMkLst>
            <pc:docMk/>
            <pc:sldMk cId="4281879435" sldId="319"/>
            <ac:spMk id="2" creationId="{6DD8B707-E552-5E48-8810-7480B6849453}"/>
          </ac:spMkLst>
        </pc:spChg>
        <pc:spChg chg="mod">
          <ac:chgData name="Carlos Alonso Martínez" userId="c917cd39c219d606" providerId="LiveId" clId="{69508230-ED10-D54D-A289-843C5FACDA44}" dt="2020-04-21T10:11:15.387" v="3572" actId="20577"/>
          <ac:spMkLst>
            <pc:docMk/>
            <pc:sldMk cId="4281879435" sldId="319"/>
            <ac:spMk id="3" creationId="{5A6C65B1-CC24-DA4C-A2B2-03DC55997D33}"/>
          </ac:spMkLst>
        </pc:spChg>
      </pc:sldChg>
      <pc:sldChg chg="addSp delSp modSp add">
        <pc:chgData name="Carlos Alonso Martínez" userId="c917cd39c219d606" providerId="LiveId" clId="{69508230-ED10-D54D-A289-843C5FACDA44}" dt="2020-04-21T10:13:27.602" v="3616" actId="208"/>
        <pc:sldMkLst>
          <pc:docMk/>
          <pc:sldMk cId="2616176122" sldId="320"/>
        </pc:sldMkLst>
        <pc:spChg chg="mod">
          <ac:chgData name="Carlos Alonso Martínez" userId="c917cd39c219d606" providerId="LiveId" clId="{69508230-ED10-D54D-A289-843C5FACDA44}" dt="2020-04-21T10:12:28.415" v="3611" actId="20577"/>
          <ac:spMkLst>
            <pc:docMk/>
            <pc:sldMk cId="2616176122" sldId="320"/>
            <ac:spMk id="2" creationId="{4F0D6873-5DD9-C24A-81AF-C9BACF461CE2}"/>
          </ac:spMkLst>
        </pc:spChg>
        <pc:spChg chg="del">
          <ac:chgData name="Carlos Alonso Martínez" userId="c917cd39c219d606" providerId="LiveId" clId="{69508230-ED10-D54D-A289-843C5FACDA44}" dt="2020-04-21T10:13:03.999" v="3612"/>
          <ac:spMkLst>
            <pc:docMk/>
            <pc:sldMk cId="2616176122" sldId="320"/>
            <ac:spMk id="3" creationId="{0666FE7F-B3D9-6945-83CE-BB8E75543212}"/>
          </ac:spMkLst>
        </pc:spChg>
        <pc:spChg chg="add">
          <ac:chgData name="Carlos Alonso Martínez" userId="c917cd39c219d606" providerId="LiveId" clId="{69508230-ED10-D54D-A289-843C5FACDA44}" dt="2020-04-21T10:13:20.383" v="3615"/>
          <ac:spMkLst>
            <pc:docMk/>
            <pc:sldMk cId="2616176122" sldId="320"/>
            <ac:spMk id="6" creationId="{C812B838-9B7F-D849-A447-335C59070E56}"/>
          </ac:spMkLst>
        </pc:spChg>
        <pc:spChg chg="add">
          <ac:chgData name="Carlos Alonso Martínez" userId="c917cd39c219d606" providerId="LiveId" clId="{69508230-ED10-D54D-A289-843C5FACDA44}" dt="2020-04-21T10:13:20.383" v="3615"/>
          <ac:spMkLst>
            <pc:docMk/>
            <pc:sldMk cId="2616176122" sldId="320"/>
            <ac:spMk id="7" creationId="{5CDBCEB7-C939-274D-9E29-AAEF76C07175}"/>
          </ac:spMkLst>
        </pc:spChg>
        <pc:spChg chg="add mod">
          <ac:chgData name="Carlos Alonso Martínez" userId="c917cd39c219d606" providerId="LiveId" clId="{69508230-ED10-D54D-A289-843C5FACDA44}" dt="2020-04-21T10:13:27.602" v="3616" actId="208"/>
          <ac:spMkLst>
            <pc:docMk/>
            <pc:sldMk cId="2616176122" sldId="320"/>
            <ac:spMk id="8" creationId="{A7B259F0-9AAF-B748-9A53-F269037AB61D}"/>
          </ac:spMkLst>
        </pc:spChg>
        <pc:picChg chg="add mod">
          <ac:chgData name="Carlos Alonso Martínez" userId="c917cd39c219d606" providerId="LiveId" clId="{69508230-ED10-D54D-A289-843C5FACDA44}" dt="2020-04-21T10:13:06.351" v="3613" actId="1076"/>
          <ac:picMkLst>
            <pc:docMk/>
            <pc:sldMk cId="2616176122" sldId="320"/>
            <ac:picMk id="4" creationId="{41B95589-CF7F-1E47-9864-AEEB72444C2F}"/>
          </ac:picMkLst>
        </pc:picChg>
        <pc:picChg chg="add">
          <ac:chgData name="Carlos Alonso Martínez" userId="c917cd39c219d606" providerId="LiveId" clId="{69508230-ED10-D54D-A289-843C5FACDA44}" dt="2020-04-21T10:13:11.243" v="3614"/>
          <ac:picMkLst>
            <pc:docMk/>
            <pc:sldMk cId="2616176122" sldId="320"/>
            <ac:picMk id="5" creationId="{D6B53DEB-D2BB-5B4F-BABC-578A448E1CF4}"/>
          </ac:picMkLst>
        </pc:picChg>
      </pc:sldChg>
      <pc:sldChg chg="addSp delSp modSp add">
        <pc:chgData name="Carlos Alonso Martínez" userId="c917cd39c219d606" providerId="LiveId" clId="{69508230-ED10-D54D-A289-843C5FACDA44}" dt="2020-04-21T10:14:06.693" v="3658"/>
        <pc:sldMkLst>
          <pc:docMk/>
          <pc:sldMk cId="2565761132" sldId="321"/>
        </pc:sldMkLst>
        <pc:spChg chg="mod">
          <ac:chgData name="Carlos Alonso Martínez" userId="c917cd39c219d606" providerId="LiveId" clId="{69508230-ED10-D54D-A289-843C5FACDA44}" dt="2020-04-21T10:13:59.553" v="3657" actId="20577"/>
          <ac:spMkLst>
            <pc:docMk/>
            <pc:sldMk cId="2565761132" sldId="321"/>
            <ac:spMk id="2" creationId="{8508629D-8A4E-1C4B-9B21-4F4221875B59}"/>
          </ac:spMkLst>
        </pc:spChg>
        <pc:spChg chg="del">
          <ac:chgData name="Carlos Alonso Martínez" userId="c917cd39c219d606" providerId="LiveId" clId="{69508230-ED10-D54D-A289-843C5FACDA44}" dt="2020-04-21T10:14:06.693" v="3658"/>
          <ac:spMkLst>
            <pc:docMk/>
            <pc:sldMk cId="2565761132" sldId="321"/>
            <ac:spMk id="3" creationId="{F0F4027E-34D3-FD42-9938-9A013544F5CC}"/>
          </ac:spMkLst>
        </pc:spChg>
        <pc:picChg chg="add">
          <ac:chgData name="Carlos Alonso Martínez" userId="c917cd39c219d606" providerId="LiveId" clId="{69508230-ED10-D54D-A289-843C5FACDA44}" dt="2020-04-21T10:14:06.693" v="3658"/>
          <ac:picMkLst>
            <pc:docMk/>
            <pc:sldMk cId="2565761132" sldId="321"/>
            <ac:picMk id="4" creationId="{3DB2D8C5-CA5D-734F-89A9-1F237CF75D73}"/>
          </ac:picMkLst>
        </pc:picChg>
      </pc:sldChg>
      <pc:sldChg chg="addSp delSp modSp add">
        <pc:chgData name="Carlos Alonso Martínez" userId="c917cd39c219d606" providerId="LiveId" clId="{69508230-ED10-D54D-A289-843C5FACDA44}" dt="2020-04-21T10:15:47.644" v="3695"/>
        <pc:sldMkLst>
          <pc:docMk/>
          <pc:sldMk cId="3153243429" sldId="322"/>
        </pc:sldMkLst>
        <pc:spChg chg="mod">
          <ac:chgData name="Carlos Alonso Martínez" userId="c917cd39c219d606" providerId="LiveId" clId="{69508230-ED10-D54D-A289-843C5FACDA44}" dt="2020-04-21T10:15:42.024" v="3694" actId="20577"/>
          <ac:spMkLst>
            <pc:docMk/>
            <pc:sldMk cId="3153243429" sldId="322"/>
            <ac:spMk id="2" creationId="{E8B34861-E242-5343-9050-3EB8D8683004}"/>
          </ac:spMkLst>
        </pc:spChg>
        <pc:spChg chg="del">
          <ac:chgData name="Carlos Alonso Martínez" userId="c917cd39c219d606" providerId="LiveId" clId="{69508230-ED10-D54D-A289-843C5FACDA44}" dt="2020-04-21T10:15:47.644" v="3695"/>
          <ac:spMkLst>
            <pc:docMk/>
            <pc:sldMk cId="3153243429" sldId="322"/>
            <ac:spMk id="3" creationId="{BAD262B3-7290-9C4F-B523-AF7AED09745C}"/>
          </ac:spMkLst>
        </pc:spChg>
        <pc:picChg chg="add mod">
          <ac:chgData name="Carlos Alonso Martínez" userId="c917cd39c219d606" providerId="LiveId" clId="{69508230-ED10-D54D-A289-843C5FACDA44}" dt="2020-04-21T10:15:47.644" v="3695"/>
          <ac:picMkLst>
            <pc:docMk/>
            <pc:sldMk cId="3153243429" sldId="322"/>
            <ac:picMk id="4" creationId="{3247BB67-FD69-A342-B03A-8073C3C97B9F}"/>
          </ac:picMkLst>
        </pc:picChg>
      </pc:sldChg>
      <pc:sldChg chg="addSp delSp modSp add del ord">
        <pc:chgData name="Carlos Alonso Martínez" userId="c917cd39c219d606" providerId="LiveId" clId="{69508230-ED10-D54D-A289-843C5FACDA44}" dt="2020-04-21T13:14:08.475" v="4379"/>
        <pc:sldMkLst>
          <pc:docMk/>
          <pc:sldMk cId="1721075462" sldId="323"/>
        </pc:sldMkLst>
        <pc:spChg chg="mod">
          <ac:chgData name="Carlos Alonso Martínez" userId="c917cd39c219d606" providerId="LiveId" clId="{69508230-ED10-D54D-A289-843C5FACDA44}" dt="2020-04-21T10:17:53.557" v="3721" actId="20577"/>
          <ac:spMkLst>
            <pc:docMk/>
            <pc:sldMk cId="1721075462" sldId="323"/>
            <ac:spMk id="2" creationId="{00DD2B57-0317-D648-80C9-F830AAB607B7}"/>
          </ac:spMkLst>
        </pc:spChg>
        <pc:spChg chg="del">
          <ac:chgData name="Carlos Alonso Martínez" userId="c917cd39c219d606" providerId="LiveId" clId="{69508230-ED10-D54D-A289-843C5FACDA44}" dt="2020-04-21T10:17:58.886" v="3722"/>
          <ac:spMkLst>
            <pc:docMk/>
            <pc:sldMk cId="1721075462" sldId="323"/>
            <ac:spMk id="3" creationId="{C05D103D-FB81-354C-B875-479FFAFF769B}"/>
          </ac:spMkLst>
        </pc:spChg>
        <pc:spChg chg="add mod">
          <ac:chgData name="Carlos Alonso Martínez" userId="c917cd39c219d606" providerId="LiveId" clId="{69508230-ED10-D54D-A289-843C5FACDA44}" dt="2020-04-21T10:19:21.159" v="3725" actId="2085"/>
          <ac:spMkLst>
            <pc:docMk/>
            <pc:sldMk cId="1721075462" sldId="323"/>
            <ac:spMk id="5" creationId="{19BD8BED-4606-0E4F-A0E7-5B1D14E10CE4}"/>
          </ac:spMkLst>
        </pc:spChg>
        <pc:picChg chg="add">
          <ac:chgData name="Carlos Alonso Martínez" userId="c917cd39c219d606" providerId="LiveId" clId="{69508230-ED10-D54D-A289-843C5FACDA44}" dt="2020-04-21T10:17:58.886" v="3722"/>
          <ac:picMkLst>
            <pc:docMk/>
            <pc:sldMk cId="1721075462" sldId="323"/>
            <ac:picMk id="4" creationId="{EC8CD76F-DD39-4349-A71E-6ABDB04C812E}"/>
          </ac:picMkLst>
        </pc:picChg>
      </pc:sldChg>
      <pc:sldChg chg="addSp delSp modSp add">
        <pc:chgData name="Carlos Alonso Martínez" userId="c917cd39c219d606" providerId="LiveId" clId="{69508230-ED10-D54D-A289-843C5FACDA44}" dt="2020-04-21T10:21:04.837" v="3758"/>
        <pc:sldMkLst>
          <pc:docMk/>
          <pc:sldMk cId="819489040" sldId="324"/>
        </pc:sldMkLst>
        <pc:spChg chg="mod">
          <ac:chgData name="Carlos Alonso Martínez" userId="c917cd39c219d606" providerId="LiveId" clId="{69508230-ED10-D54D-A289-843C5FACDA44}" dt="2020-04-21T10:20:58.763" v="3757" actId="20577"/>
          <ac:spMkLst>
            <pc:docMk/>
            <pc:sldMk cId="819489040" sldId="324"/>
            <ac:spMk id="2" creationId="{5E12187D-4ED7-F641-B655-983176A9600D}"/>
          </ac:spMkLst>
        </pc:spChg>
        <pc:spChg chg="del">
          <ac:chgData name="Carlos Alonso Martínez" userId="c917cd39c219d606" providerId="LiveId" clId="{69508230-ED10-D54D-A289-843C5FACDA44}" dt="2020-04-21T10:21:04.837" v="3758"/>
          <ac:spMkLst>
            <pc:docMk/>
            <pc:sldMk cId="819489040" sldId="324"/>
            <ac:spMk id="3" creationId="{2C045BED-E834-F547-9454-9B980BCDB047}"/>
          </ac:spMkLst>
        </pc:spChg>
        <pc:spChg chg="add">
          <ac:chgData name="Carlos Alonso Martínez" userId="c917cd39c219d606" providerId="LiveId" clId="{69508230-ED10-D54D-A289-843C5FACDA44}" dt="2020-04-21T10:21:04.837" v="3758"/>
          <ac:spMkLst>
            <pc:docMk/>
            <pc:sldMk cId="819489040" sldId="324"/>
            <ac:spMk id="4" creationId="{77C0B713-1EB6-254B-8AD1-0E4C3D16FFC0}"/>
          </ac:spMkLst>
        </pc:spChg>
      </pc:sldChg>
      <pc:sldChg chg="add del">
        <pc:chgData name="Carlos Alonso Martínez" userId="c917cd39c219d606" providerId="LiveId" clId="{69508230-ED10-D54D-A289-843C5FACDA44}" dt="2020-04-21T12:18:35.761" v="3793" actId="2696"/>
        <pc:sldMkLst>
          <pc:docMk/>
          <pc:sldMk cId="2674558966" sldId="325"/>
        </pc:sldMkLst>
      </pc:sldChg>
      <pc:sldChg chg="modSp add">
        <pc:chgData name="Carlos Alonso Martínez" userId="c917cd39c219d606" providerId="LiveId" clId="{69508230-ED10-D54D-A289-843C5FACDA44}" dt="2020-04-21T12:52:30.096" v="4144" actId="20577"/>
        <pc:sldMkLst>
          <pc:docMk/>
          <pc:sldMk cId="57997520" sldId="326"/>
        </pc:sldMkLst>
        <pc:spChg chg="mod">
          <ac:chgData name="Carlos Alonso Martínez" userId="c917cd39c219d606" providerId="LiveId" clId="{69508230-ED10-D54D-A289-843C5FACDA44}" dt="2020-04-21T12:18:48.025" v="3815" actId="20577"/>
          <ac:spMkLst>
            <pc:docMk/>
            <pc:sldMk cId="57997520" sldId="326"/>
            <ac:spMk id="2" creationId="{59CFC825-2B0E-EA4C-96CC-FD37295CD2D4}"/>
          </ac:spMkLst>
        </pc:spChg>
        <pc:spChg chg="mod">
          <ac:chgData name="Carlos Alonso Martínez" userId="c917cd39c219d606" providerId="LiveId" clId="{69508230-ED10-D54D-A289-843C5FACDA44}" dt="2020-04-21T12:52:30.096" v="4144" actId="20577"/>
          <ac:spMkLst>
            <pc:docMk/>
            <pc:sldMk cId="57997520" sldId="326"/>
            <ac:spMk id="3" creationId="{CAD9007B-61B0-7D44-98F3-AB5A7FFB0C75}"/>
          </ac:spMkLst>
        </pc:spChg>
      </pc:sldChg>
      <pc:sldChg chg="addSp modSp add">
        <pc:chgData name="Carlos Alonso Martínez" userId="c917cd39c219d606" providerId="LiveId" clId="{69508230-ED10-D54D-A289-843C5FACDA44}" dt="2020-04-21T13:15:58.331" v="4388" actId="1076"/>
        <pc:sldMkLst>
          <pc:docMk/>
          <pc:sldMk cId="2907610165" sldId="327"/>
        </pc:sldMkLst>
        <pc:spChg chg="mod">
          <ac:chgData name="Carlos Alonso Martínez" userId="c917cd39c219d606" providerId="LiveId" clId="{69508230-ED10-D54D-A289-843C5FACDA44}" dt="2020-04-21T12:52:42.886" v="4169" actId="20577"/>
          <ac:spMkLst>
            <pc:docMk/>
            <pc:sldMk cId="2907610165" sldId="327"/>
            <ac:spMk id="2" creationId="{E9B21C07-FC9B-504F-85E6-8D0D0FEF66AC}"/>
          </ac:spMkLst>
        </pc:spChg>
        <pc:spChg chg="mod">
          <ac:chgData name="Carlos Alonso Martínez" userId="c917cd39c219d606" providerId="LiveId" clId="{69508230-ED10-D54D-A289-843C5FACDA44}" dt="2020-04-21T13:14:16.388" v="4380" actId="20577"/>
          <ac:spMkLst>
            <pc:docMk/>
            <pc:sldMk cId="2907610165" sldId="327"/>
            <ac:spMk id="3" creationId="{DF98F15F-741A-B64B-96C0-2A3F514E16CE}"/>
          </ac:spMkLst>
        </pc:spChg>
        <pc:picChg chg="add mod">
          <ac:chgData name="Carlos Alonso Martínez" userId="c917cd39c219d606" providerId="LiveId" clId="{69508230-ED10-D54D-A289-843C5FACDA44}" dt="2020-04-21T13:06:58.867" v="4254" actId="1076"/>
          <ac:picMkLst>
            <pc:docMk/>
            <pc:sldMk cId="2907610165" sldId="327"/>
            <ac:picMk id="5" creationId="{7F9EBD7F-6AB6-D342-A4E5-24A9FA200F0C}"/>
          </ac:picMkLst>
        </pc:picChg>
        <pc:picChg chg="add mod">
          <ac:chgData name="Carlos Alonso Martínez" userId="c917cd39c219d606" providerId="LiveId" clId="{69508230-ED10-D54D-A289-843C5FACDA44}" dt="2020-04-21T13:15:58.331" v="4388" actId="1076"/>
          <ac:picMkLst>
            <pc:docMk/>
            <pc:sldMk cId="2907610165" sldId="327"/>
            <ac:picMk id="7" creationId="{93132C77-5727-CC47-990F-CF291311AE55}"/>
          </ac:picMkLst>
        </pc:picChg>
      </pc:sldChg>
      <pc:sldChg chg="modSp add">
        <pc:chgData name="Carlos Alonso Martínez" userId="c917cd39c219d606" providerId="LiveId" clId="{69508230-ED10-D54D-A289-843C5FACDA44}" dt="2020-04-21T13:17:46.978" v="4684" actId="108"/>
        <pc:sldMkLst>
          <pc:docMk/>
          <pc:sldMk cId="4014898209" sldId="328"/>
        </pc:sldMkLst>
        <pc:spChg chg="mod">
          <ac:chgData name="Carlos Alonso Martínez" userId="c917cd39c219d606" providerId="LiveId" clId="{69508230-ED10-D54D-A289-843C5FACDA44}" dt="2020-04-21T13:16:30.858" v="4423" actId="20577"/>
          <ac:spMkLst>
            <pc:docMk/>
            <pc:sldMk cId="4014898209" sldId="328"/>
            <ac:spMk id="2" creationId="{5E746811-04DC-7F41-8AF0-7CE78747868B}"/>
          </ac:spMkLst>
        </pc:spChg>
        <pc:spChg chg="mod">
          <ac:chgData name="Carlos Alonso Martínez" userId="c917cd39c219d606" providerId="LiveId" clId="{69508230-ED10-D54D-A289-843C5FACDA44}" dt="2020-04-21T13:17:46.978" v="4684" actId="108"/>
          <ac:spMkLst>
            <pc:docMk/>
            <pc:sldMk cId="4014898209" sldId="328"/>
            <ac:spMk id="3" creationId="{AD6B609D-B827-674A-80F9-4E216322A3B5}"/>
          </ac:spMkLst>
        </pc:spChg>
      </pc:sldChg>
      <pc:sldChg chg="modSp add">
        <pc:chgData name="Carlos Alonso Martínez" userId="c917cd39c219d606" providerId="LiveId" clId="{69508230-ED10-D54D-A289-843C5FACDA44}" dt="2020-04-21T13:19:42.825" v="4910" actId="20577"/>
        <pc:sldMkLst>
          <pc:docMk/>
          <pc:sldMk cId="54917874" sldId="329"/>
        </pc:sldMkLst>
        <pc:spChg chg="mod">
          <ac:chgData name="Carlos Alonso Martínez" userId="c917cd39c219d606" providerId="LiveId" clId="{69508230-ED10-D54D-A289-843C5FACDA44}" dt="2020-04-21T13:17:56.179" v="4692" actId="20577"/>
          <ac:spMkLst>
            <pc:docMk/>
            <pc:sldMk cId="54917874" sldId="329"/>
            <ac:spMk id="2" creationId="{C09788F3-D7C1-0845-8749-F86A442AE0DE}"/>
          </ac:spMkLst>
        </pc:spChg>
        <pc:spChg chg="mod">
          <ac:chgData name="Carlos Alonso Martínez" userId="c917cd39c219d606" providerId="LiveId" clId="{69508230-ED10-D54D-A289-843C5FACDA44}" dt="2020-04-21T13:19:42.825" v="4910" actId="20577"/>
          <ac:spMkLst>
            <pc:docMk/>
            <pc:sldMk cId="54917874" sldId="329"/>
            <ac:spMk id="3" creationId="{BE301057-45FD-9F48-96A7-43030BC1ADFD}"/>
          </ac:spMkLst>
        </pc:spChg>
      </pc:sldChg>
      <pc:sldChg chg="modSp add">
        <pc:chgData name="Carlos Alonso Martínez" userId="c917cd39c219d606" providerId="LiveId" clId="{69508230-ED10-D54D-A289-843C5FACDA44}" dt="2020-04-21T13:24:03.249" v="5352" actId="123"/>
        <pc:sldMkLst>
          <pc:docMk/>
          <pc:sldMk cId="88237998" sldId="330"/>
        </pc:sldMkLst>
        <pc:spChg chg="mod">
          <ac:chgData name="Carlos Alonso Martínez" userId="c917cd39c219d606" providerId="LiveId" clId="{69508230-ED10-D54D-A289-843C5FACDA44}" dt="2020-04-21T13:19:56.206" v="4924" actId="20577"/>
          <ac:spMkLst>
            <pc:docMk/>
            <pc:sldMk cId="88237998" sldId="330"/>
            <ac:spMk id="2" creationId="{162FF411-4B67-F740-ABE6-37CA6F7210ED}"/>
          </ac:spMkLst>
        </pc:spChg>
        <pc:spChg chg="mod">
          <ac:chgData name="Carlos Alonso Martínez" userId="c917cd39c219d606" providerId="LiveId" clId="{69508230-ED10-D54D-A289-843C5FACDA44}" dt="2020-04-21T13:24:03.249" v="5352" actId="123"/>
          <ac:spMkLst>
            <pc:docMk/>
            <pc:sldMk cId="88237998" sldId="330"/>
            <ac:spMk id="3" creationId="{7CE38C33-A4B4-6947-ABC5-4D4657B28A5C}"/>
          </ac:spMkLst>
        </pc:spChg>
      </pc:sldChg>
      <pc:sldChg chg="modSp add">
        <pc:chgData name="Carlos Alonso Martínez" userId="c917cd39c219d606" providerId="LiveId" clId="{69508230-ED10-D54D-A289-843C5FACDA44}" dt="2020-04-21T13:28:03.945" v="5769" actId="20577"/>
        <pc:sldMkLst>
          <pc:docMk/>
          <pc:sldMk cId="477409332" sldId="331"/>
        </pc:sldMkLst>
        <pc:spChg chg="mod">
          <ac:chgData name="Carlos Alonso Martínez" userId="c917cd39c219d606" providerId="LiveId" clId="{69508230-ED10-D54D-A289-843C5FACDA44}" dt="2020-04-21T13:24:45.794" v="5376" actId="20577"/>
          <ac:spMkLst>
            <pc:docMk/>
            <pc:sldMk cId="477409332" sldId="331"/>
            <ac:spMk id="2" creationId="{FB22B2F2-5690-3C4F-8ABB-A877E0937763}"/>
          </ac:spMkLst>
        </pc:spChg>
        <pc:spChg chg="mod">
          <ac:chgData name="Carlos Alonso Martínez" userId="c917cd39c219d606" providerId="LiveId" clId="{69508230-ED10-D54D-A289-843C5FACDA44}" dt="2020-04-21T13:28:03.945" v="5769" actId="20577"/>
          <ac:spMkLst>
            <pc:docMk/>
            <pc:sldMk cId="477409332" sldId="331"/>
            <ac:spMk id="3" creationId="{8B2886FD-9176-634A-A45A-63A18766DE4A}"/>
          </ac:spMkLst>
        </pc:spChg>
      </pc:sldChg>
      <pc:sldChg chg="addSp delSp modSp add">
        <pc:chgData name="Carlos Alonso Martínez" userId="c917cd39c219d606" providerId="LiveId" clId="{69508230-ED10-D54D-A289-843C5FACDA44}" dt="2020-04-21T13:30:51.768" v="5796" actId="1076"/>
        <pc:sldMkLst>
          <pc:docMk/>
          <pc:sldMk cId="551428009" sldId="332"/>
        </pc:sldMkLst>
        <pc:spChg chg="mod">
          <ac:chgData name="Carlos Alonso Martínez" userId="c917cd39c219d606" providerId="LiveId" clId="{69508230-ED10-D54D-A289-843C5FACDA44}" dt="2020-04-21T13:28:17.555" v="5791" actId="20577"/>
          <ac:spMkLst>
            <pc:docMk/>
            <pc:sldMk cId="551428009" sldId="332"/>
            <ac:spMk id="2" creationId="{AF762BB2-1917-FE41-A5A1-0B7129434ABF}"/>
          </ac:spMkLst>
        </pc:spChg>
        <pc:spChg chg="del">
          <ac:chgData name="Carlos Alonso Martínez" userId="c917cd39c219d606" providerId="LiveId" clId="{69508230-ED10-D54D-A289-843C5FACDA44}" dt="2020-04-21T13:30:43.953" v="5792" actId="931"/>
          <ac:spMkLst>
            <pc:docMk/>
            <pc:sldMk cId="551428009" sldId="332"/>
            <ac:spMk id="3" creationId="{0BF838FD-5991-3F4E-8CA6-A7FEAABC8D3D}"/>
          </ac:spMkLst>
        </pc:spChg>
        <pc:picChg chg="add mod">
          <ac:chgData name="Carlos Alonso Martínez" userId="c917cd39c219d606" providerId="LiveId" clId="{69508230-ED10-D54D-A289-843C5FACDA44}" dt="2020-04-21T13:30:51.768" v="5796" actId="1076"/>
          <ac:picMkLst>
            <pc:docMk/>
            <pc:sldMk cId="551428009" sldId="332"/>
            <ac:picMk id="5" creationId="{696A2850-405E-8242-9C70-7587CA58B2B4}"/>
          </ac:picMkLst>
        </pc:picChg>
      </pc:sldChg>
      <pc:sldChg chg="addSp modSp add">
        <pc:chgData name="Carlos Alonso Martínez" userId="c917cd39c219d606" providerId="LiveId" clId="{69508230-ED10-D54D-A289-843C5FACDA44}" dt="2020-04-21T14:21:20.124" v="6352"/>
        <pc:sldMkLst>
          <pc:docMk/>
          <pc:sldMk cId="1001387492" sldId="333"/>
        </pc:sldMkLst>
        <pc:spChg chg="mod">
          <ac:chgData name="Carlos Alonso Martínez" userId="c917cd39c219d606" providerId="LiveId" clId="{69508230-ED10-D54D-A289-843C5FACDA44}" dt="2020-04-21T13:31:32.181" v="5812" actId="20577"/>
          <ac:spMkLst>
            <pc:docMk/>
            <pc:sldMk cId="1001387492" sldId="333"/>
            <ac:spMk id="2" creationId="{B9147492-7989-A842-993B-610B1222AEE2}"/>
          </ac:spMkLst>
        </pc:spChg>
        <pc:spChg chg="mod">
          <ac:chgData name="Carlos Alonso Martínez" userId="c917cd39c219d606" providerId="LiveId" clId="{69508230-ED10-D54D-A289-843C5FACDA44}" dt="2020-04-21T14:21:06.453" v="6351" actId="6549"/>
          <ac:spMkLst>
            <pc:docMk/>
            <pc:sldMk cId="1001387492" sldId="333"/>
            <ac:spMk id="3" creationId="{E321ED0A-613D-554B-968B-C8A29132B48A}"/>
          </ac:spMkLst>
        </pc:spChg>
        <pc:picChg chg="add">
          <ac:chgData name="Carlos Alonso Martínez" userId="c917cd39c219d606" providerId="LiveId" clId="{69508230-ED10-D54D-A289-843C5FACDA44}" dt="2020-04-21T14:21:20.124" v="6352"/>
          <ac:picMkLst>
            <pc:docMk/>
            <pc:sldMk cId="1001387492" sldId="333"/>
            <ac:picMk id="4" creationId="{1B230649-1AA4-8F45-B4C2-62B0094B34CD}"/>
          </ac:picMkLst>
        </pc:picChg>
        <pc:picChg chg="add">
          <ac:chgData name="Carlos Alonso Martínez" userId="c917cd39c219d606" providerId="LiveId" clId="{69508230-ED10-D54D-A289-843C5FACDA44}" dt="2020-04-21T14:21:20.124" v="6352"/>
          <ac:picMkLst>
            <pc:docMk/>
            <pc:sldMk cId="1001387492" sldId="333"/>
            <ac:picMk id="5" creationId="{409B93A0-1706-8F4C-8C46-06CDEDC2D4EE}"/>
          </ac:picMkLst>
        </pc:picChg>
      </pc:sldChg>
      <pc:sldChg chg="addSp modSp add">
        <pc:chgData name="Carlos Alonso Martínez" userId="c917cd39c219d606" providerId="LiveId" clId="{69508230-ED10-D54D-A289-843C5FACDA44}" dt="2020-04-21T14:12:02.024" v="6083" actId="20577"/>
        <pc:sldMkLst>
          <pc:docMk/>
          <pc:sldMk cId="2087462876" sldId="334"/>
        </pc:sldMkLst>
        <pc:spChg chg="mod">
          <ac:chgData name="Carlos Alonso Martínez" userId="c917cd39c219d606" providerId="LiveId" clId="{69508230-ED10-D54D-A289-843C5FACDA44}" dt="2020-04-21T14:12:02.024" v="6083" actId="20577"/>
          <ac:spMkLst>
            <pc:docMk/>
            <pc:sldMk cId="2087462876" sldId="334"/>
            <ac:spMk id="2" creationId="{9D7790DA-DB23-CC40-8B5A-EBA334238C36}"/>
          </ac:spMkLst>
        </pc:spChg>
        <pc:spChg chg="mod">
          <ac:chgData name="Carlos Alonso Martínez" userId="c917cd39c219d606" providerId="LiveId" clId="{69508230-ED10-D54D-A289-843C5FACDA44}" dt="2020-04-21T14:11:48.499" v="6067" actId="5793"/>
          <ac:spMkLst>
            <pc:docMk/>
            <pc:sldMk cId="2087462876" sldId="334"/>
            <ac:spMk id="3" creationId="{7642D7CD-DCB9-534D-BB91-72C3DAFC73E0}"/>
          </ac:spMkLst>
        </pc:spChg>
        <pc:picChg chg="add mod">
          <ac:chgData name="Carlos Alonso Martínez" userId="c917cd39c219d606" providerId="LiveId" clId="{69508230-ED10-D54D-A289-843C5FACDA44}" dt="2020-04-21T14:11:55.593" v="6069" actId="1076"/>
          <ac:picMkLst>
            <pc:docMk/>
            <pc:sldMk cId="2087462876" sldId="334"/>
            <ac:picMk id="4" creationId="{730CDDFD-46D9-2941-B489-C33A6285FFB1}"/>
          </ac:picMkLst>
        </pc:picChg>
      </pc:sldChg>
      <pc:sldChg chg="modSp add del">
        <pc:chgData name="Carlos Alonso Martínez" userId="c917cd39c219d606" providerId="LiveId" clId="{69508230-ED10-D54D-A289-843C5FACDA44}" dt="2020-04-21T14:21:40.830" v="6353" actId="2696"/>
        <pc:sldMkLst>
          <pc:docMk/>
          <pc:sldMk cId="2684391853" sldId="335"/>
        </pc:sldMkLst>
        <pc:spChg chg="mod">
          <ac:chgData name="Carlos Alonso Martínez" userId="c917cd39c219d606" providerId="LiveId" clId="{69508230-ED10-D54D-A289-843C5FACDA44}" dt="2020-04-21T14:12:35.219" v="6095" actId="20577"/>
          <ac:spMkLst>
            <pc:docMk/>
            <pc:sldMk cId="2684391853" sldId="335"/>
            <ac:spMk id="2" creationId="{24F1D537-037D-8D41-9509-AABC645672F1}"/>
          </ac:spMkLst>
        </pc:spChg>
      </pc:sldChg>
      <pc:sldChg chg="modSp add">
        <pc:chgData name="Carlos Alonso Martínez" userId="c917cd39c219d606" providerId="LiveId" clId="{69508230-ED10-D54D-A289-843C5FACDA44}" dt="2020-04-21T14:13:21.999" v="6127" actId="5793"/>
        <pc:sldMkLst>
          <pc:docMk/>
          <pc:sldMk cId="2769929945" sldId="336"/>
        </pc:sldMkLst>
        <pc:spChg chg="mod">
          <ac:chgData name="Carlos Alonso Martínez" userId="c917cd39c219d606" providerId="LiveId" clId="{69508230-ED10-D54D-A289-843C5FACDA44}" dt="2020-04-21T14:13:05.977" v="6124" actId="20577"/>
          <ac:spMkLst>
            <pc:docMk/>
            <pc:sldMk cId="2769929945" sldId="336"/>
            <ac:spMk id="2" creationId="{9CB4060F-FD14-A948-9039-06159919EB86}"/>
          </ac:spMkLst>
        </pc:spChg>
        <pc:spChg chg="mod">
          <ac:chgData name="Carlos Alonso Martínez" userId="c917cd39c219d606" providerId="LiveId" clId="{69508230-ED10-D54D-A289-843C5FACDA44}" dt="2020-04-21T14:13:21.999" v="6127" actId="5793"/>
          <ac:spMkLst>
            <pc:docMk/>
            <pc:sldMk cId="2769929945" sldId="336"/>
            <ac:spMk id="3" creationId="{0B7F4C25-6ABB-7448-A193-542149B66310}"/>
          </ac:spMkLst>
        </pc:spChg>
      </pc:sldChg>
      <pc:sldChg chg="modSp add">
        <pc:chgData name="Carlos Alonso Martínez" userId="c917cd39c219d606" providerId="LiveId" clId="{69508230-ED10-D54D-A289-843C5FACDA44}" dt="2020-04-21T14:13:35.662" v="6130" actId="5793"/>
        <pc:sldMkLst>
          <pc:docMk/>
          <pc:sldMk cId="557141699" sldId="337"/>
        </pc:sldMkLst>
        <pc:spChg chg="mod">
          <ac:chgData name="Carlos Alonso Martínez" userId="c917cd39c219d606" providerId="LiveId" clId="{69508230-ED10-D54D-A289-843C5FACDA44}" dt="2020-04-21T14:13:35.662" v="6130" actId="5793"/>
          <ac:spMkLst>
            <pc:docMk/>
            <pc:sldMk cId="557141699" sldId="337"/>
            <ac:spMk id="3" creationId="{0B7F4C25-6ABB-7448-A193-542149B66310}"/>
          </ac:spMkLst>
        </pc:spChg>
      </pc:sldChg>
      <pc:sldChg chg="modSp add">
        <pc:chgData name="Carlos Alonso Martínez" userId="c917cd39c219d606" providerId="LiveId" clId="{69508230-ED10-D54D-A289-843C5FACDA44}" dt="2020-04-21T14:14:15.168" v="6147" actId="20577"/>
        <pc:sldMkLst>
          <pc:docMk/>
          <pc:sldMk cId="3796720237" sldId="338"/>
        </pc:sldMkLst>
        <pc:spChg chg="mod">
          <ac:chgData name="Carlos Alonso Martínez" userId="c917cd39c219d606" providerId="LiveId" clId="{69508230-ED10-D54D-A289-843C5FACDA44}" dt="2020-04-21T14:14:01.768" v="6145" actId="20577"/>
          <ac:spMkLst>
            <pc:docMk/>
            <pc:sldMk cId="3796720237" sldId="338"/>
            <ac:spMk id="2" creationId="{EE78268D-F967-6E42-BE4C-F82C17FE74E6}"/>
          </ac:spMkLst>
        </pc:spChg>
        <pc:spChg chg="mod">
          <ac:chgData name="Carlos Alonso Martínez" userId="c917cd39c219d606" providerId="LiveId" clId="{69508230-ED10-D54D-A289-843C5FACDA44}" dt="2020-04-21T14:14:15.168" v="6147" actId="20577"/>
          <ac:spMkLst>
            <pc:docMk/>
            <pc:sldMk cId="3796720237" sldId="338"/>
            <ac:spMk id="3" creationId="{B89401CB-0A5F-844F-992C-BA698628208A}"/>
          </ac:spMkLst>
        </pc:spChg>
      </pc:sldChg>
      <pc:sldChg chg="addSp delSp modSp add">
        <pc:chgData name="Carlos Alonso Martínez" userId="c917cd39c219d606" providerId="LiveId" clId="{69508230-ED10-D54D-A289-843C5FACDA44}" dt="2020-04-21T14:22:05.269" v="6379" actId="1076"/>
        <pc:sldMkLst>
          <pc:docMk/>
          <pc:sldMk cId="2336622640" sldId="339"/>
        </pc:sldMkLst>
        <pc:spChg chg="mod">
          <ac:chgData name="Carlos Alonso Martínez" userId="c917cd39c219d606" providerId="LiveId" clId="{69508230-ED10-D54D-A289-843C5FACDA44}" dt="2020-04-21T14:21:55.651" v="6376" actId="20577"/>
          <ac:spMkLst>
            <pc:docMk/>
            <pc:sldMk cId="2336622640" sldId="339"/>
            <ac:spMk id="2" creationId="{22563830-884A-684F-B371-81C61F01154A}"/>
          </ac:spMkLst>
        </pc:spChg>
        <pc:spChg chg="del mod">
          <ac:chgData name="Carlos Alonso Martínez" userId="c917cd39c219d606" providerId="LiveId" clId="{69508230-ED10-D54D-A289-843C5FACDA44}" dt="2020-04-21T14:14:58.495" v="6170"/>
          <ac:spMkLst>
            <pc:docMk/>
            <pc:sldMk cId="2336622640" sldId="339"/>
            <ac:spMk id="3" creationId="{A0BD5DDB-5683-1946-9834-C186A6DC57E9}"/>
          </ac:spMkLst>
        </pc:spChg>
        <pc:spChg chg="add del mod">
          <ac:chgData name="Carlos Alonso Martínez" userId="c917cd39c219d606" providerId="LiveId" clId="{69508230-ED10-D54D-A289-843C5FACDA44}" dt="2020-04-21T14:21:59.226" v="6377"/>
          <ac:spMkLst>
            <pc:docMk/>
            <pc:sldMk cId="2336622640" sldId="339"/>
            <ac:spMk id="4" creationId="{DD1B35A6-6AB8-5D4F-9AAC-3E5F9A432706}"/>
          </ac:spMkLst>
        </pc:spChg>
        <pc:spChg chg="add mod">
          <ac:chgData name="Carlos Alonso Martínez" userId="c917cd39c219d606" providerId="LiveId" clId="{69508230-ED10-D54D-A289-843C5FACDA44}" dt="2020-04-21T14:22:05.269" v="6379" actId="1076"/>
          <ac:spMkLst>
            <pc:docMk/>
            <pc:sldMk cId="2336622640" sldId="339"/>
            <ac:spMk id="5" creationId="{2E676C7C-9E2A-6F40-A68B-86EAEDB83F09}"/>
          </ac:spMkLst>
        </pc:spChg>
        <pc:spChg chg="add del mod">
          <ac:chgData name="Carlos Alonso Martínez" userId="c917cd39c219d606" providerId="LiveId" clId="{69508230-ED10-D54D-A289-843C5FACDA44}" dt="2020-04-21T14:22:02.437" v="6378" actId="478"/>
          <ac:spMkLst>
            <pc:docMk/>
            <pc:sldMk cId="2336622640" sldId="339"/>
            <ac:spMk id="6" creationId="{FD4E7D29-9876-9F4C-A20E-2121094BAA1C}"/>
          </ac:spMkLst>
        </pc:spChg>
      </pc:sldChg>
      <pc:sldChg chg="addSp modSp add">
        <pc:chgData name="Carlos Alonso Martínez" userId="c917cd39c219d606" providerId="LiveId" clId="{69508230-ED10-D54D-A289-843C5FACDA44}" dt="2020-04-21T14:22:31.673" v="6403" actId="1076"/>
        <pc:sldMkLst>
          <pc:docMk/>
          <pc:sldMk cId="1156421680" sldId="340"/>
        </pc:sldMkLst>
        <pc:spChg chg="mod">
          <ac:chgData name="Carlos Alonso Martínez" userId="c917cd39c219d606" providerId="LiveId" clId="{69508230-ED10-D54D-A289-843C5FACDA44}" dt="2020-04-21T14:22:26.973" v="6402" actId="20577"/>
          <ac:spMkLst>
            <pc:docMk/>
            <pc:sldMk cId="1156421680" sldId="340"/>
            <ac:spMk id="2" creationId="{21F14B5F-02F8-F14E-BBD2-C3EE639FE403}"/>
          </ac:spMkLst>
        </pc:spChg>
        <pc:spChg chg="mod">
          <ac:chgData name="Carlos Alonso Martínez" userId="c917cd39c219d606" providerId="LiveId" clId="{69508230-ED10-D54D-A289-843C5FACDA44}" dt="2020-04-21T14:22:10.593" v="6381" actId="12"/>
          <ac:spMkLst>
            <pc:docMk/>
            <pc:sldMk cId="1156421680" sldId="340"/>
            <ac:spMk id="3" creationId="{F46476BA-47EC-8442-9F18-695337681FB5}"/>
          </ac:spMkLst>
        </pc:spChg>
        <pc:spChg chg="add mod">
          <ac:chgData name="Carlos Alonso Martínez" userId="c917cd39c219d606" providerId="LiveId" clId="{69508230-ED10-D54D-A289-843C5FACDA44}" dt="2020-04-21T14:22:31.673" v="6403" actId="1076"/>
          <ac:spMkLst>
            <pc:docMk/>
            <pc:sldMk cId="1156421680" sldId="340"/>
            <ac:spMk id="4" creationId="{9E2CA9CA-2740-C94C-92D5-8372CC4A022C}"/>
          </ac:spMkLst>
        </pc:spChg>
      </pc:sldChg>
      <pc:sldChg chg="addSp modSp add">
        <pc:chgData name="Carlos Alonso Martínez" userId="c917cd39c219d606" providerId="LiveId" clId="{69508230-ED10-D54D-A289-843C5FACDA44}" dt="2020-04-21T14:23:08.922" v="6427" actId="1076"/>
        <pc:sldMkLst>
          <pc:docMk/>
          <pc:sldMk cId="4231569645" sldId="341"/>
        </pc:sldMkLst>
        <pc:spChg chg="mod">
          <ac:chgData name="Carlos Alonso Martínez" userId="c917cd39c219d606" providerId="LiveId" clId="{69508230-ED10-D54D-A289-843C5FACDA44}" dt="2020-04-21T14:22:42.881" v="6421" actId="20577"/>
          <ac:spMkLst>
            <pc:docMk/>
            <pc:sldMk cId="4231569645" sldId="341"/>
            <ac:spMk id="2" creationId="{B366BC37-8F1C-8248-8130-53FDB607BDF8}"/>
          </ac:spMkLst>
        </pc:spChg>
        <pc:spChg chg="mod">
          <ac:chgData name="Carlos Alonso Martínez" userId="c917cd39c219d606" providerId="LiveId" clId="{69508230-ED10-D54D-A289-843C5FACDA44}" dt="2020-04-21T14:22:59.420" v="6423" actId="123"/>
          <ac:spMkLst>
            <pc:docMk/>
            <pc:sldMk cId="4231569645" sldId="341"/>
            <ac:spMk id="3" creationId="{37ED70C5-8C71-FF47-8280-AFD16415598F}"/>
          </ac:spMkLst>
        </pc:spChg>
        <pc:picChg chg="add mod">
          <ac:chgData name="Carlos Alonso Martínez" userId="c917cd39c219d606" providerId="LiveId" clId="{69508230-ED10-D54D-A289-843C5FACDA44}" dt="2020-04-21T14:23:08.922" v="6427" actId="1076"/>
          <ac:picMkLst>
            <pc:docMk/>
            <pc:sldMk cId="4231569645" sldId="341"/>
            <ac:picMk id="4" creationId="{7776FE05-81CD-8142-B344-19CECF6119AF}"/>
          </ac:picMkLst>
        </pc:picChg>
      </pc:sldChg>
      <pc:sldChg chg="addSp delSp modSp add">
        <pc:chgData name="Carlos Alonso Martínez" userId="c917cd39c219d606" providerId="LiveId" clId="{69508230-ED10-D54D-A289-843C5FACDA44}" dt="2020-04-21T14:28:38.043" v="6496" actId="1076"/>
        <pc:sldMkLst>
          <pc:docMk/>
          <pc:sldMk cId="1273970641" sldId="342"/>
        </pc:sldMkLst>
        <pc:spChg chg="mod">
          <ac:chgData name="Carlos Alonso Martínez" userId="c917cd39c219d606" providerId="LiveId" clId="{69508230-ED10-D54D-A289-843C5FACDA44}" dt="2020-04-21T14:27:19.588" v="6490" actId="20577"/>
          <ac:spMkLst>
            <pc:docMk/>
            <pc:sldMk cId="1273970641" sldId="342"/>
            <ac:spMk id="2" creationId="{881759B5-1114-3E4E-87CF-D70433DD84CF}"/>
          </ac:spMkLst>
        </pc:spChg>
        <pc:spChg chg="del mod">
          <ac:chgData name="Carlos Alonso Martínez" userId="c917cd39c219d606" providerId="LiveId" clId="{69508230-ED10-D54D-A289-843C5FACDA44}" dt="2020-04-21T14:23:35.565" v="6449"/>
          <ac:spMkLst>
            <pc:docMk/>
            <pc:sldMk cId="1273970641" sldId="342"/>
            <ac:spMk id="3" creationId="{CEE991E1-7027-C54E-B671-E6C43AC41890}"/>
          </ac:spMkLst>
        </pc:spChg>
        <pc:spChg chg="add mod">
          <ac:chgData name="Carlos Alonso Martínez" userId="c917cd39c219d606" providerId="LiveId" clId="{69508230-ED10-D54D-A289-843C5FACDA44}" dt="2020-04-21T14:27:23.084" v="6491" actId="1076"/>
          <ac:spMkLst>
            <pc:docMk/>
            <pc:sldMk cId="1273970641" sldId="342"/>
            <ac:spMk id="4" creationId="{F5CE3EE9-4444-E346-BCD9-C5DB3A089633}"/>
          </ac:spMkLst>
        </pc:spChg>
        <pc:picChg chg="add mod">
          <ac:chgData name="Carlos Alonso Martínez" userId="c917cd39c219d606" providerId="LiveId" clId="{69508230-ED10-D54D-A289-843C5FACDA44}" dt="2020-04-21T14:28:38.043" v="6496" actId="1076"/>
          <ac:picMkLst>
            <pc:docMk/>
            <pc:sldMk cId="1273970641" sldId="342"/>
            <ac:picMk id="6" creationId="{C9B011C7-6D62-FA40-9A17-ABB2138FBC36}"/>
          </ac:picMkLst>
        </pc:picChg>
      </pc:sldChg>
      <pc:sldChg chg="modSp add">
        <pc:chgData name="Carlos Alonso Martínez" userId="c917cd39c219d606" providerId="LiveId" clId="{69508230-ED10-D54D-A289-843C5FACDA44}" dt="2020-04-21T14:30:29.831" v="6818" actId="27636"/>
        <pc:sldMkLst>
          <pc:docMk/>
          <pc:sldMk cId="2634493388" sldId="343"/>
        </pc:sldMkLst>
        <pc:spChg chg="mod">
          <ac:chgData name="Carlos Alonso Martínez" userId="c917cd39c219d606" providerId="LiveId" clId="{69508230-ED10-D54D-A289-843C5FACDA44}" dt="2020-04-21T14:29:02.987" v="6522" actId="20577"/>
          <ac:spMkLst>
            <pc:docMk/>
            <pc:sldMk cId="2634493388" sldId="343"/>
            <ac:spMk id="2" creationId="{F48B33F0-8E65-554E-9736-0E16528A7037}"/>
          </ac:spMkLst>
        </pc:spChg>
        <pc:spChg chg="mod">
          <ac:chgData name="Carlos Alonso Martínez" userId="c917cd39c219d606" providerId="LiveId" clId="{69508230-ED10-D54D-A289-843C5FACDA44}" dt="2020-04-21T14:30:29.831" v="6818" actId="27636"/>
          <ac:spMkLst>
            <pc:docMk/>
            <pc:sldMk cId="2634493388" sldId="343"/>
            <ac:spMk id="3" creationId="{3D017756-3CE9-7A43-BBD5-C0B194F7DD44}"/>
          </ac:spMkLst>
        </pc:spChg>
      </pc:sldChg>
      <pc:sldChg chg="modSp add">
        <pc:chgData name="Carlos Alonso Martínez" userId="c917cd39c219d606" providerId="LiveId" clId="{69508230-ED10-D54D-A289-843C5FACDA44}" dt="2020-04-21T14:33:23.922" v="6931" actId="5793"/>
        <pc:sldMkLst>
          <pc:docMk/>
          <pc:sldMk cId="4227998279" sldId="344"/>
        </pc:sldMkLst>
        <pc:spChg chg="mod">
          <ac:chgData name="Carlos Alonso Martínez" userId="c917cd39c219d606" providerId="LiveId" clId="{69508230-ED10-D54D-A289-843C5FACDA44}" dt="2020-04-21T14:31:10.328" v="6851" actId="20577"/>
          <ac:spMkLst>
            <pc:docMk/>
            <pc:sldMk cId="4227998279" sldId="344"/>
            <ac:spMk id="2" creationId="{A0E8DA99-C1B4-3542-863E-5C01B69D68C6}"/>
          </ac:spMkLst>
        </pc:spChg>
        <pc:spChg chg="mod">
          <ac:chgData name="Carlos Alonso Martínez" userId="c917cd39c219d606" providerId="LiveId" clId="{69508230-ED10-D54D-A289-843C5FACDA44}" dt="2020-04-21T14:33:23.922" v="6931" actId="5793"/>
          <ac:spMkLst>
            <pc:docMk/>
            <pc:sldMk cId="4227998279" sldId="344"/>
            <ac:spMk id="3" creationId="{BF299632-B596-6949-82BA-E5527AB79433}"/>
          </ac:spMkLst>
        </pc:spChg>
      </pc:sldChg>
      <pc:sldChg chg="add del">
        <pc:chgData name="Carlos Alonso Martínez" userId="c917cd39c219d606" providerId="LiveId" clId="{69508230-ED10-D54D-A289-843C5FACDA44}" dt="2020-04-21T14:42:51.145" v="6934" actId="2696"/>
        <pc:sldMkLst>
          <pc:docMk/>
          <pc:sldMk cId="3725443105" sldId="345"/>
        </pc:sldMkLst>
      </pc:sldChg>
      <pc:sldChg chg="add">
        <pc:chgData name="Carlos Alonso Martínez" userId="c917cd39c219d606" providerId="LiveId" clId="{69508230-ED10-D54D-A289-843C5FACDA44}" dt="2020-04-21T14:42:49.332" v="6933"/>
        <pc:sldMkLst>
          <pc:docMk/>
          <pc:sldMk cId="3026873205" sldId="346"/>
        </pc:sldMkLst>
      </pc:sldChg>
      <pc:sldMasterChg chg="addSldLayout delSldLayout">
        <pc:chgData name="Carlos Alonso Martínez" userId="c917cd39c219d606" providerId="LiveId" clId="{69508230-ED10-D54D-A289-843C5FACDA44}" dt="2020-04-21T07:53:18.494" v="30" actId="2696"/>
        <pc:sldMasterMkLst>
          <pc:docMk/>
          <pc:sldMasterMk cId="0" sldId="2147483648"/>
        </pc:sldMasterMkLst>
        <pc:sldLayoutChg chg="del">
          <pc:chgData name="Carlos Alonso Martínez" userId="c917cd39c219d606" providerId="LiveId" clId="{69508230-ED10-D54D-A289-843C5FACDA44}" dt="2020-04-21T07:53:18.494" v="30" actId="2696"/>
          <pc:sldLayoutMkLst>
            <pc:docMk/>
            <pc:sldMasterMk cId="0" sldId="2147483648"/>
            <pc:sldLayoutMk cId="1159006321" sldId="2147484155"/>
          </pc:sldLayoutMkLst>
        </pc:sldLayoutChg>
        <pc:sldLayoutChg chg="add del">
          <pc:chgData name="Carlos Alonso Martínez" userId="c917cd39c219d606" providerId="LiveId" clId="{69508230-ED10-D54D-A289-843C5FACDA44}" dt="2020-04-21T07:52:37.088" v="27" actId="2696"/>
          <pc:sldLayoutMkLst>
            <pc:docMk/>
            <pc:sldMasterMk cId="0" sldId="2147483648"/>
            <pc:sldLayoutMk cId="221226721" sldId="21474841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>
            <a:extLst>
              <a:ext uri="{FF2B5EF4-FFF2-40B4-BE49-F238E27FC236}">
                <a16:creationId xmlns:a16="http://schemas.microsoft.com/office/drawing/2014/main" id="{EAD6E827-C583-46F8-9A04-B6133367D2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ca-ES"/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1C4AA672-5A86-4CCC-8B55-3B128E7C0E3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DFAD843-6921-41FF-BB6B-E7E7DD5D86D2}" type="datetimeFigureOut">
              <a:rPr lang="ca-ES" altLang="ca-ES"/>
              <a:pPr>
                <a:defRPr/>
              </a:pPr>
              <a:t>16/11/20</a:t>
            </a:fld>
            <a:endParaRPr lang="ca-ES" altLang="ca-ES"/>
          </a:p>
        </p:txBody>
      </p:sp>
      <p:sp>
        <p:nvSpPr>
          <p:cNvPr id="4" name="Contenidor d'imatge de diapositiva 3">
            <a:extLst>
              <a:ext uri="{FF2B5EF4-FFF2-40B4-BE49-F238E27FC236}">
                <a16:creationId xmlns:a16="http://schemas.microsoft.com/office/drawing/2014/main" id="{47A046C2-4082-4A0A-81D8-67AC399E55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ca-ES" noProof="0"/>
          </a:p>
        </p:txBody>
      </p:sp>
      <p:sp>
        <p:nvSpPr>
          <p:cNvPr id="5" name="Contenidor de notes 4">
            <a:extLst>
              <a:ext uri="{FF2B5EF4-FFF2-40B4-BE49-F238E27FC236}">
                <a16:creationId xmlns:a16="http://schemas.microsoft.com/office/drawing/2014/main" id="{E023918B-1BF0-45FE-915A-AA3803C9C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a-ES" altLang="ca-ES" noProof="0"/>
              <a:t>Editeu els estils de text del patró</a:t>
            </a:r>
          </a:p>
          <a:p>
            <a:pPr lvl="1"/>
            <a:r>
              <a:rPr lang="ca-ES" altLang="ca-ES" noProof="0"/>
              <a:t>Segon nivell</a:t>
            </a:r>
          </a:p>
          <a:p>
            <a:pPr lvl="2"/>
            <a:r>
              <a:rPr lang="ca-ES" altLang="ca-ES" noProof="0"/>
              <a:t>Tercer nivell</a:t>
            </a:r>
          </a:p>
          <a:p>
            <a:pPr lvl="3"/>
            <a:r>
              <a:rPr lang="ca-ES" altLang="ca-ES" noProof="0"/>
              <a:t>Quart nivell</a:t>
            </a:r>
          </a:p>
          <a:p>
            <a:pPr lvl="4"/>
            <a:r>
              <a:rPr lang="ca-ES" altLang="ca-ES" noProof="0"/>
              <a:t>Cinquè nivell</a:t>
            </a:r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C9F8966B-921A-44FD-8688-8252BD7341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3F101667-92A3-484D-A220-9425D0FE7D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46D38C2-5CFF-429E-AA8B-D95B559922D6}" type="slidenum">
              <a:rPr lang="ca-ES" altLang="ca-ES"/>
              <a:pPr>
                <a:defRPr/>
              </a:pPr>
              <a:t>‹Nº›</a:t>
            </a:fld>
            <a:endParaRPr lang="ca-ES" altLang="ca-ES"/>
          </a:p>
        </p:txBody>
      </p:sp>
    </p:spTree>
    <p:extLst>
      <p:ext uri="{BB962C8B-B14F-4D97-AF65-F5344CB8AC3E}">
        <p14:creationId xmlns:p14="http://schemas.microsoft.com/office/powerpoint/2010/main" val="32248933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6 CuadroTexto">
            <a:extLst>
              <a:ext uri="{FF2B5EF4-FFF2-40B4-BE49-F238E27FC236}">
                <a16:creationId xmlns:a16="http://schemas.microsoft.com/office/drawing/2014/main" id="{276F7A44-9750-4820-BDA7-E2F9A3E8F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60350"/>
            <a:ext cx="1722437" cy="646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 </a:t>
            </a:r>
          </a:p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</a:t>
            </a:r>
          </a:p>
        </p:txBody>
      </p:sp>
      <p:cxnSp>
        <p:nvCxnSpPr>
          <p:cNvPr id="3" name="10 Conector recto">
            <a:extLst>
              <a:ext uri="{FF2B5EF4-FFF2-40B4-BE49-F238E27FC236}">
                <a16:creationId xmlns:a16="http://schemas.microsoft.com/office/drawing/2014/main" id="{875B585A-D303-4172-85E5-5C4C8F34E0FE}"/>
              </a:ext>
            </a:extLst>
          </p:cNvPr>
          <p:cNvCxnSpPr/>
          <p:nvPr/>
        </p:nvCxnSpPr>
        <p:spPr>
          <a:xfrm flipV="1">
            <a:off x="900113" y="6237288"/>
            <a:ext cx="7848600" cy="0"/>
          </a:xfrm>
          <a:prstGeom prst="line">
            <a:avLst/>
          </a:prstGeom>
          <a:ln w="127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9">
            <a:extLst>
              <a:ext uri="{FF2B5EF4-FFF2-40B4-BE49-F238E27FC236}">
                <a16:creationId xmlns:a16="http://schemas.microsoft.com/office/drawing/2014/main" id="{5087F793-BA27-4E1A-AB26-9ACDBA0F3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288" y="260350"/>
            <a:ext cx="13208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>
            <a:extLst>
              <a:ext uri="{FF2B5EF4-FFF2-40B4-BE49-F238E27FC236}">
                <a16:creationId xmlns:a16="http://schemas.microsoft.com/office/drawing/2014/main" id="{F1F36DAD-E041-406B-AC82-ECBE28153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6381750"/>
            <a:ext cx="2293938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200" b="1" err="1">
                <a:solidFill>
                  <a:srgbClr val="005E85"/>
                </a:solidFill>
                <a:latin typeface="Arial" charset="0"/>
              </a:rPr>
              <a:t>barcelona</a:t>
            </a:r>
            <a:r>
              <a:rPr lang="es-ES_tradnl" sz="1200" b="1">
                <a:solidFill>
                  <a:srgbClr val="005E85"/>
                </a:solidFill>
                <a:latin typeface="Arial" charset="0"/>
              </a:rPr>
              <a:t>.</a:t>
            </a:r>
            <a:r>
              <a:rPr lang="es-ES_tradnl" sz="1200" b="1" err="1">
                <a:solidFill>
                  <a:srgbClr val="005E85"/>
                </a:solidFill>
                <a:latin typeface="Arial" charset="0"/>
              </a:rPr>
              <a:t>cat</a:t>
            </a:r>
            <a:r>
              <a:rPr lang="es-ES_tradnl" sz="1200" b="1">
                <a:solidFill>
                  <a:srgbClr val="005E85"/>
                </a:solidFill>
                <a:latin typeface="Arial" charset="0"/>
              </a:rPr>
              <a:t>/</a:t>
            </a:r>
            <a:r>
              <a:rPr lang="es-ES_tradnl" sz="1200" b="1" err="1">
                <a:solidFill>
                  <a:srgbClr val="005E85"/>
                </a:solidFill>
                <a:latin typeface="Arial" charset="0"/>
              </a:rPr>
              <a:t>barcelonactiva</a:t>
            </a:r>
            <a:endParaRPr lang="es-ES" sz="1200" b="1">
              <a:solidFill>
                <a:srgbClr val="005E85"/>
              </a:solidFill>
              <a:latin typeface="Arial" charset="0"/>
            </a:endParaRPr>
          </a:p>
        </p:txBody>
      </p:sp>
      <p:sp>
        <p:nvSpPr>
          <p:cNvPr id="6" name="4 Marcador de número de diapositiva">
            <a:extLst>
              <a:ext uri="{FF2B5EF4-FFF2-40B4-BE49-F238E27FC236}">
                <a16:creationId xmlns:a16="http://schemas.microsoft.com/office/drawing/2014/main" id="{BFCF3C07-05A6-4233-A74C-9D8FB2AEFF9C}"/>
              </a:ext>
            </a:extLst>
          </p:cNvPr>
          <p:cNvSpPr>
            <a:spLocks noGrp="1" noChangeAspect="1"/>
          </p:cNvSpPr>
          <p:nvPr>
            <p:ph type="sldNum" sz="quarter" idx="10"/>
          </p:nvPr>
        </p:nvSpPr>
        <p:spPr>
          <a:xfrm>
            <a:off x="6659563" y="6370638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4488631-96EB-4D7A-88D0-40A77CD8A848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1729610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>
            <a:extLst>
              <a:ext uri="{FF2B5EF4-FFF2-40B4-BE49-F238E27FC236}">
                <a16:creationId xmlns:a16="http://schemas.microsoft.com/office/drawing/2014/main" id="{C9321422-CF2C-4757-938D-342DA7AF4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" y="260350"/>
            <a:ext cx="3556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6 CuadroTexto">
            <a:extLst>
              <a:ext uri="{FF2B5EF4-FFF2-40B4-BE49-F238E27FC236}">
                <a16:creationId xmlns:a16="http://schemas.microsoft.com/office/drawing/2014/main" id="{CE824362-6F95-43B0-9492-0C443E68A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87338"/>
            <a:ext cx="6143625" cy="2619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ca-ES" altLang="ca-ES" sz="1100"/>
              <a:t>Barcelona Activa, l</a:t>
            </a:r>
            <a:r>
              <a:rPr lang="ca-ES" altLang="es-ES" sz="1100"/>
              <a:t>’</a:t>
            </a:r>
            <a:r>
              <a:rPr lang="ca-ES" altLang="ca-ES" sz="1100"/>
              <a:t>agència de desenvolupament econòmic i local de l</a:t>
            </a:r>
            <a:r>
              <a:rPr lang="ca-ES" altLang="es-ES" sz="1100"/>
              <a:t>’</a:t>
            </a:r>
            <a:r>
              <a:rPr lang="ca-ES" altLang="ca-ES" sz="1100"/>
              <a:t>Ajuntament de Barcelona</a:t>
            </a:r>
          </a:p>
        </p:txBody>
      </p:sp>
      <p:cxnSp>
        <p:nvCxnSpPr>
          <p:cNvPr id="4" name="10 Conector recto">
            <a:extLst>
              <a:ext uri="{FF2B5EF4-FFF2-40B4-BE49-F238E27FC236}">
                <a16:creationId xmlns:a16="http://schemas.microsoft.com/office/drawing/2014/main" id="{CA2A041A-A783-43C9-93EB-F48ECA9FBB2A}"/>
              </a:ext>
            </a:extLst>
          </p:cNvPr>
          <p:cNvCxnSpPr/>
          <p:nvPr/>
        </p:nvCxnSpPr>
        <p:spPr>
          <a:xfrm flipV="1">
            <a:off x="900113" y="6237288"/>
            <a:ext cx="7848600" cy="0"/>
          </a:xfrm>
          <a:prstGeom prst="line">
            <a:avLst/>
          </a:prstGeom>
          <a:ln w="127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>
            <a:extLst>
              <a:ext uri="{FF2B5EF4-FFF2-40B4-BE49-F238E27FC236}">
                <a16:creationId xmlns:a16="http://schemas.microsoft.com/office/drawing/2014/main" id="{7048187E-547B-4EF9-BAEB-73F0AFC1C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6381750"/>
            <a:ext cx="2293938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200" b="1" err="1">
                <a:solidFill>
                  <a:srgbClr val="005E85"/>
                </a:solidFill>
                <a:latin typeface="Arial" charset="0"/>
              </a:rPr>
              <a:t>barcelona</a:t>
            </a:r>
            <a:r>
              <a:rPr lang="es-ES_tradnl" sz="1200" b="1">
                <a:solidFill>
                  <a:srgbClr val="005E85"/>
                </a:solidFill>
                <a:latin typeface="Arial" charset="0"/>
              </a:rPr>
              <a:t>.</a:t>
            </a:r>
            <a:r>
              <a:rPr lang="es-ES_tradnl" sz="1200" b="1" err="1">
                <a:solidFill>
                  <a:srgbClr val="005E85"/>
                </a:solidFill>
                <a:latin typeface="Arial" charset="0"/>
              </a:rPr>
              <a:t>cat</a:t>
            </a:r>
            <a:r>
              <a:rPr lang="es-ES_tradnl" sz="1200" b="1">
                <a:solidFill>
                  <a:srgbClr val="005E85"/>
                </a:solidFill>
                <a:latin typeface="Arial" charset="0"/>
              </a:rPr>
              <a:t>/</a:t>
            </a:r>
            <a:r>
              <a:rPr lang="es-ES_tradnl" sz="1200" b="1" err="1">
                <a:solidFill>
                  <a:srgbClr val="005E85"/>
                </a:solidFill>
                <a:latin typeface="Arial" charset="0"/>
              </a:rPr>
              <a:t>barcelonactiva</a:t>
            </a:r>
            <a:endParaRPr lang="es-ES" sz="1200" b="1">
              <a:solidFill>
                <a:srgbClr val="005E85"/>
              </a:solidFill>
              <a:latin typeface="Arial" charset="0"/>
            </a:endParaRPr>
          </a:p>
        </p:txBody>
      </p:sp>
      <p:sp>
        <p:nvSpPr>
          <p:cNvPr id="6" name="4 Marcador de número de diapositiva">
            <a:extLst>
              <a:ext uri="{FF2B5EF4-FFF2-40B4-BE49-F238E27FC236}">
                <a16:creationId xmlns:a16="http://schemas.microsoft.com/office/drawing/2014/main" id="{8CB47FC9-DD83-45B8-9FD1-F0378AE9F2A8}"/>
              </a:ext>
            </a:extLst>
          </p:cNvPr>
          <p:cNvSpPr>
            <a:spLocks noGrp="1" noChangeAspect="1"/>
          </p:cNvSpPr>
          <p:nvPr>
            <p:ph type="sldNum" sz="quarter" idx="10"/>
          </p:nvPr>
        </p:nvSpPr>
        <p:spPr>
          <a:xfrm>
            <a:off x="6659563" y="6370638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A08C3E-97C1-4CA1-9003-376A189438BD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3831280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>
            <a:extLst>
              <a:ext uri="{FF2B5EF4-FFF2-40B4-BE49-F238E27FC236}">
                <a16:creationId xmlns:a16="http://schemas.microsoft.com/office/drawing/2014/main" id="{AF0B77AF-4844-47C4-99FB-29336981F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" y="260350"/>
            <a:ext cx="3556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10 Conector recto">
            <a:extLst>
              <a:ext uri="{FF2B5EF4-FFF2-40B4-BE49-F238E27FC236}">
                <a16:creationId xmlns:a16="http://schemas.microsoft.com/office/drawing/2014/main" id="{3967083E-38F0-458B-A63C-7678EA1948FC}"/>
              </a:ext>
            </a:extLst>
          </p:cNvPr>
          <p:cNvCxnSpPr/>
          <p:nvPr/>
        </p:nvCxnSpPr>
        <p:spPr>
          <a:xfrm flipV="1">
            <a:off x="900113" y="6237288"/>
            <a:ext cx="7848600" cy="0"/>
          </a:xfrm>
          <a:prstGeom prst="line">
            <a:avLst/>
          </a:prstGeom>
          <a:ln w="127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4 CuadroTexto">
            <a:extLst>
              <a:ext uri="{FF2B5EF4-FFF2-40B4-BE49-F238E27FC236}">
                <a16:creationId xmlns:a16="http://schemas.microsoft.com/office/drawing/2014/main" id="{F174055B-1B54-4F1C-9849-C8B93357F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6381750"/>
            <a:ext cx="2293938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200" b="1" err="1">
                <a:solidFill>
                  <a:srgbClr val="005E85"/>
                </a:solidFill>
                <a:latin typeface="Arial" charset="0"/>
              </a:rPr>
              <a:t>barcelona</a:t>
            </a:r>
            <a:r>
              <a:rPr lang="es-ES_tradnl" sz="1200" b="1">
                <a:solidFill>
                  <a:srgbClr val="005E85"/>
                </a:solidFill>
                <a:latin typeface="Arial" charset="0"/>
              </a:rPr>
              <a:t>.</a:t>
            </a:r>
            <a:r>
              <a:rPr lang="es-ES_tradnl" sz="1200" b="1" err="1">
                <a:solidFill>
                  <a:srgbClr val="005E85"/>
                </a:solidFill>
                <a:latin typeface="Arial" charset="0"/>
              </a:rPr>
              <a:t>cat</a:t>
            </a:r>
            <a:r>
              <a:rPr lang="es-ES_tradnl" sz="1200" b="1">
                <a:solidFill>
                  <a:srgbClr val="005E85"/>
                </a:solidFill>
                <a:latin typeface="Arial" charset="0"/>
              </a:rPr>
              <a:t>/</a:t>
            </a:r>
            <a:r>
              <a:rPr lang="es-ES_tradnl" sz="1200" b="1" err="1">
                <a:solidFill>
                  <a:srgbClr val="005E85"/>
                </a:solidFill>
                <a:latin typeface="Arial" charset="0"/>
              </a:rPr>
              <a:t>barcelonactiva</a:t>
            </a:r>
            <a:endParaRPr lang="es-ES" sz="1200" b="1">
              <a:solidFill>
                <a:srgbClr val="005E85"/>
              </a:solidFill>
              <a:latin typeface="Arial" charset="0"/>
            </a:endParaRPr>
          </a:p>
        </p:txBody>
      </p:sp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5BA18802-7823-455C-BC69-A77BB8F932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D4B12E-C15B-47B4-8AB5-FA7A5A4F01BF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323177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lang="en-US" sz="3600" b="1">
                <a:solidFill>
                  <a:srgbClr val="CC0000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pPr lvl="0" algn="l" eaLnBrk="0" hangingPunct="0">
              <a:tabLst>
                <a:tab pos="0" algn="l"/>
              </a:tabLst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v20200408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https://bit.ly/3fGIigr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5F574-19CD-4A61-8AF9-F683A7B468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84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extLst>
              <a:ext uri="{FF2B5EF4-FFF2-40B4-BE49-F238E27FC236}">
                <a16:creationId xmlns:a16="http://schemas.microsoft.com/office/drawing/2014/main" id="{C609BC93-F5EA-4795-B864-7F4A35ACE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60350"/>
            <a:ext cx="1722437" cy="646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 </a:t>
            </a:r>
          </a:p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</a:t>
            </a:r>
          </a:p>
        </p:txBody>
      </p:sp>
      <p:sp>
        <p:nvSpPr>
          <p:cNvPr id="3" name="6 CuadroTexto">
            <a:extLst>
              <a:ext uri="{FF2B5EF4-FFF2-40B4-BE49-F238E27FC236}">
                <a16:creationId xmlns:a16="http://schemas.microsoft.com/office/drawing/2014/main" id="{177C72BF-067C-4229-BD44-353E42853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0"/>
            <a:ext cx="2592387" cy="923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 hola hola hola hola hola hola</a:t>
            </a:r>
          </a:p>
        </p:txBody>
      </p:sp>
    </p:spTree>
    <p:extLst>
      <p:ext uri="{BB962C8B-B14F-4D97-AF65-F5344CB8AC3E}">
        <p14:creationId xmlns:p14="http://schemas.microsoft.com/office/powerpoint/2010/main" val="341630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7" descr="Presentación_fondo_3.jpg">
            <a:extLst>
              <a:ext uri="{FF2B5EF4-FFF2-40B4-BE49-F238E27FC236}">
                <a16:creationId xmlns:a16="http://schemas.microsoft.com/office/drawing/2014/main" id="{4C267B84-3A9B-4157-9FAD-078313C0FE5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90757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6 CuadroTexto">
            <a:extLst>
              <a:ext uri="{FF2B5EF4-FFF2-40B4-BE49-F238E27FC236}">
                <a16:creationId xmlns:a16="http://schemas.microsoft.com/office/drawing/2014/main" id="{27FAD50D-1667-452E-AEAB-BFAF1BB6E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2420938"/>
            <a:ext cx="2879725" cy="6461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ca-ES" sz="1800"/>
          </a:p>
          <a:p>
            <a:pPr eaLnBrk="1" hangingPunct="1">
              <a:defRPr/>
            </a:pPr>
            <a:endParaRPr lang="es-ES" sz="1800"/>
          </a:p>
        </p:txBody>
      </p:sp>
      <p:pic>
        <p:nvPicPr>
          <p:cNvPr id="4" name="Imagen 8" descr="logo-positiu_basa-gran.png">
            <a:extLst>
              <a:ext uri="{FF2B5EF4-FFF2-40B4-BE49-F238E27FC236}">
                <a16:creationId xmlns:a16="http://schemas.microsoft.com/office/drawing/2014/main" id="{F6498437-867C-47AE-B710-88046A67E1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1338" y="2968625"/>
            <a:ext cx="298132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U:\Dir_Comunicacio\Marca i identitat visual\LLIMES I LOGOS\30 ANYS BASA\LOGO-30 ANYS BASA\LOGO-30 ANYS BASA\PNG\SEGELL-30 ANYS BASA-BLAU.png">
            <a:extLst>
              <a:ext uri="{FF2B5EF4-FFF2-40B4-BE49-F238E27FC236}">
                <a16:creationId xmlns:a16="http://schemas.microsoft.com/office/drawing/2014/main" id="{3523CD5E-DCFE-4BDB-9B8B-E4D593995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5575" y="3789363"/>
            <a:ext cx="89376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7 CuadroTexto">
            <a:extLst>
              <a:ext uri="{FF2B5EF4-FFF2-40B4-BE49-F238E27FC236}">
                <a16:creationId xmlns:a16="http://schemas.microsoft.com/office/drawing/2014/main" id="{2392BDDB-4789-4EA6-A385-42BB78F7B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6048375"/>
            <a:ext cx="3178175" cy="3540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sz="1700" b="1" noProof="1"/>
              <a:t>b</a:t>
            </a:r>
            <a:r>
              <a:rPr lang="es-ES_tradnl" sz="1700" b="1" noProof="1"/>
              <a:t>arcelona</a:t>
            </a:r>
            <a:r>
              <a:rPr sz="1700" b="1" noProof="1"/>
              <a:t>.cat/barcelonactiva</a:t>
            </a:r>
          </a:p>
        </p:txBody>
      </p:sp>
    </p:spTree>
    <p:extLst>
      <p:ext uri="{BB962C8B-B14F-4D97-AF65-F5344CB8AC3E}">
        <p14:creationId xmlns:p14="http://schemas.microsoft.com/office/powerpoint/2010/main" val="1433648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8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>
            <a:extLst>
              <a:ext uri="{FF2B5EF4-FFF2-40B4-BE49-F238E27FC236}">
                <a16:creationId xmlns:a16="http://schemas.microsoft.com/office/drawing/2014/main" id="{923BAED3-453E-437D-A5E9-ADF3C1DAB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0F5B51A-6EAA-4E6A-BA0A-BF33C855E664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  <p:pic>
        <p:nvPicPr>
          <p:cNvPr id="1027" name="Imagen 5">
            <a:extLst>
              <a:ext uri="{FF2B5EF4-FFF2-40B4-BE49-F238E27FC236}">
                <a16:creationId xmlns:a16="http://schemas.microsoft.com/office/drawing/2014/main" id="{F9649E99-DCC3-4825-892B-44C50E78E78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263" y="854075"/>
            <a:ext cx="39909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Imagen 6" descr="logo-positiu_basa-01.png">
            <a:extLst>
              <a:ext uri="{FF2B5EF4-FFF2-40B4-BE49-F238E27FC236}">
                <a16:creationId xmlns:a16="http://schemas.microsoft.com/office/drawing/2014/main" id="{E3748439-ECB6-431B-B45B-3870B80AD6F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625" y="6284913"/>
            <a:ext cx="1190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2" r:id="rId1"/>
    <p:sldLayoutId id="2147484153" r:id="rId2"/>
    <p:sldLayoutId id="2147484154" r:id="rId3"/>
    <p:sldLayoutId id="2147484159" r:id="rId4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número de diapositiva">
            <a:extLst>
              <a:ext uri="{FF2B5EF4-FFF2-40B4-BE49-F238E27FC236}">
                <a16:creationId xmlns:a16="http://schemas.microsoft.com/office/drawing/2014/main" id="{FB17C8FA-D558-4E15-99A4-781553010141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6659563" y="637063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smtClean="0">
                <a:solidFill>
                  <a:srgbClr val="CC0000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85554FF-B056-4C5D-899E-BAAD09694372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  <p:pic>
        <p:nvPicPr>
          <p:cNvPr id="2051" name="Imagen 6">
            <a:extLst>
              <a:ext uri="{FF2B5EF4-FFF2-40B4-BE49-F238E27FC236}">
                <a16:creationId xmlns:a16="http://schemas.microsoft.com/office/drawing/2014/main" id="{67560B93-CDAC-42C5-9D09-22DC22004E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7550" y="4214813"/>
            <a:ext cx="244951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Imagen 6" descr="logo-positiu_basa-01.png">
            <a:extLst>
              <a:ext uri="{FF2B5EF4-FFF2-40B4-BE49-F238E27FC236}">
                <a16:creationId xmlns:a16="http://schemas.microsoft.com/office/drawing/2014/main" id="{E5F642B3-4ED2-4741-B88A-46F37B7474B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5488" y="5175250"/>
            <a:ext cx="220345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Imagen 4">
            <a:extLst>
              <a:ext uri="{FF2B5EF4-FFF2-40B4-BE49-F238E27FC236}">
                <a16:creationId xmlns:a16="http://schemas.microsoft.com/office/drawing/2014/main" id="{4CB82AD0-6C10-4146-8B8D-889CF5C271C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263" y="854075"/>
            <a:ext cx="39909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6" r:id="rId1"/>
    <p:sldLayoutId id="2147484157" r:id="rId2"/>
  </p:sldLayoutIdLst>
  <p:hf sldNum="0" hdr="0" ftr="0" dt="0"/>
  <p:txStyles>
    <p:titleStyle>
      <a:lvl1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lang="ca-ES" sz="2000" b="1" kern="1200" dirty="0">
          <a:solidFill>
            <a:schemeClr val="tx1"/>
          </a:solidFill>
          <a:latin typeface="Arial" pitchFamily="34" charset="0"/>
          <a:ea typeface="MS PGothic" charset="0"/>
          <a:cs typeface="Arial" pitchFamily="34" charset="0"/>
        </a:defRPr>
      </a:lvl1pPr>
      <a:lvl2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MS PGothic" charset="0"/>
          <a:cs typeface="Arial" charset="0"/>
        </a:defRPr>
      </a:lvl2pPr>
      <a:lvl3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MS PGothic" charset="0"/>
          <a:cs typeface="Arial" charset="0"/>
        </a:defRPr>
      </a:lvl3pPr>
      <a:lvl4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MS PGothic" charset="0"/>
          <a:cs typeface="Arial" charset="0"/>
        </a:defRPr>
      </a:lvl4pPr>
      <a:lvl5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MS PGothic" charset="0"/>
          <a:cs typeface="Arial" charset="0"/>
        </a:defRPr>
      </a:lvl5pPr>
      <a:lvl6pPr marL="4572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6" descr="logo-positiu_basa-01.png">
            <a:extLst>
              <a:ext uri="{FF2B5EF4-FFF2-40B4-BE49-F238E27FC236}">
                <a16:creationId xmlns:a16="http://schemas.microsoft.com/office/drawing/2014/main" id="{5EBA6195-8879-4B3B-A1C6-4F775A7E4F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0275" y="2997200"/>
            <a:ext cx="220345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Imagen 7">
            <a:extLst>
              <a:ext uri="{FF2B5EF4-FFF2-40B4-BE49-F238E27FC236}">
                <a16:creationId xmlns:a16="http://schemas.microsoft.com/office/drawing/2014/main" id="{BA328FE2-0D0D-41D5-9915-E14736F244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263" y="854075"/>
            <a:ext cx="39909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4 CuadroTexto">
            <a:extLst>
              <a:ext uri="{FF2B5EF4-FFF2-40B4-BE49-F238E27FC236}">
                <a16:creationId xmlns:a16="http://schemas.microsoft.com/office/drawing/2014/main" id="{4C19037B-550A-4C22-8EA0-A7F549A13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6381750"/>
            <a:ext cx="2293938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200" b="1" err="1">
                <a:solidFill>
                  <a:srgbClr val="005E85"/>
                </a:solidFill>
                <a:latin typeface="Arial" charset="0"/>
              </a:rPr>
              <a:t>barcelona</a:t>
            </a:r>
            <a:r>
              <a:rPr lang="es-ES_tradnl" sz="1200" b="1">
                <a:solidFill>
                  <a:srgbClr val="005E85"/>
                </a:solidFill>
                <a:latin typeface="Arial" charset="0"/>
              </a:rPr>
              <a:t>.</a:t>
            </a:r>
            <a:r>
              <a:rPr lang="es-ES_tradnl" sz="1200" b="1" err="1">
                <a:solidFill>
                  <a:srgbClr val="005E85"/>
                </a:solidFill>
                <a:latin typeface="Arial" charset="0"/>
              </a:rPr>
              <a:t>cat</a:t>
            </a:r>
            <a:r>
              <a:rPr lang="es-ES_tradnl" sz="1200" b="1">
                <a:solidFill>
                  <a:srgbClr val="005E85"/>
                </a:solidFill>
                <a:latin typeface="Arial" charset="0"/>
              </a:rPr>
              <a:t>/</a:t>
            </a:r>
            <a:r>
              <a:rPr lang="es-ES_tradnl" sz="1200" b="1" err="1">
                <a:solidFill>
                  <a:srgbClr val="005E85"/>
                </a:solidFill>
                <a:latin typeface="Arial" charset="0"/>
              </a:rPr>
              <a:t>barcelonactiva</a:t>
            </a:r>
            <a:endParaRPr lang="es-ES" sz="1200" b="1">
              <a:solidFill>
                <a:srgbClr val="005E85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1" r:id="rId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4.tiff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technet.microsoft.com/xdot509/2013/07/24/getting-started-with-windows-azure-part-2-what-are-cloud-services/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" TargetMode="External"/><Relationship Id="rId2" Type="http://schemas.openxmlformats.org/officeDocument/2006/relationships/hyperlink" Target="https://news.thewindowsclub.com/microsoft-ebook-to-learn-azure-94125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en-us/azure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insta.com/blog/cloud-market-share/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3 CuadroTexto">
            <a:extLst>
              <a:ext uri="{FF2B5EF4-FFF2-40B4-BE49-F238E27FC236}">
                <a16:creationId xmlns:a16="http://schemas.microsoft.com/office/drawing/2014/main" id="{AA0AFDB2-13B9-4B6C-96FC-34D9BFDF3B3F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791580" y="998730"/>
            <a:ext cx="715451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tabLst>
                <a:tab pos="0" algn="l"/>
              </a:tabLst>
            </a:pPr>
            <a:r>
              <a:rPr lang="es-ES" sz="2100" b="1" noProof="1">
                <a:solidFill>
                  <a:srgbClr val="CC0000"/>
                </a:solidFill>
                <a:latin typeface="Arial"/>
                <a:ea typeface="ＭＳ Ｐゴシック"/>
                <a:cs typeface="Arial"/>
              </a:rPr>
              <a:t>Normes d'ús per a la participació en les Aules Virtuals</a:t>
            </a:r>
            <a:endParaRPr lang="es-ES" sz="2100" b="1" i="1" noProof="1">
              <a:solidFill>
                <a:srgbClr val="CC0000"/>
              </a:solidFill>
              <a:cs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6F5D70-87B9-4E05-9194-81C83F0DC7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60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827" y="3969060"/>
            <a:ext cx="589202" cy="58920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8D7340C-9AD3-4EC3-A3B6-9DD1EDEB64C8}"/>
              </a:ext>
            </a:extLst>
          </p:cNvPr>
          <p:cNvSpPr/>
          <p:nvPr/>
        </p:nvSpPr>
        <p:spPr>
          <a:xfrm>
            <a:off x="1763688" y="2040858"/>
            <a:ext cx="68587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ca-ES" sz="1500" dirty="0"/>
              <a:t>Recordeu </a:t>
            </a:r>
            <a:r>
              <a:rPr lang="ca-ES" sz="1500" b="1" dirty="0"/>
              <a:t>mantenir desconnectades la vostra càmera i micròfon</a:t>
            </a:r>
            <a:r>
              <a:rPr lang="ca-ES" sz="1500" dirty="0"/>
              <a:t> per evitar interferències.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A0E112A-2F01-4434-A05F-4B9BBC35E40E}"/>
              </a:ext>
            </a:extLst>
          </p:cNvPr>
          <p:cNvSpPr/>
          <p:nvPr/>
        </p:nvSpPr>
        <p:spPr>
          <a:xfrm>
            <a:off x="1763688" y="2760457"/>
            <a:ext cx="68587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ca-ES" sz="1500" dirty="0"/>
              <a:t>Les </a:t>
            </a:r>
            <a:r>
              <a:rPr lang="ca-ES" sz="1500" b="1" dirty="0"/>
              <a:t>preguntes</a:t>
            </a:r>
            <a:r>
              <a:rPr lang="ca-ES" sz="1500" dirty="0"/>
              <a:t> es fan principalment pel xat. Si no disposeu d’aquesta icona, pengeu, elimineu </a:t>
            </a:r>
            <a:r>
              <a:rPr lang="ca-ES" sz="1500" i="1" dirty="0"/>
              <a:t>cookies </a:t>
            </a:r>
            <a:r>
              <a:rPr lang="ca-ES" sz="1500" dirty="0"/>
              <a:t>(o accedir en una pestanya en incògnit) i torneu a accedir. Si segueix sense aparèixer, pots fer les preguntes a través del micròfon al final de la sessió.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049319C-0D82-49DB-9172-6D638F523029}"/>
              </a:ext>
            </a:extLst>
          </p:cNvPr>
          <p:cNvSpPr/>
          <p:nvPr/>
        </p:nvSpPr>
        <p:spPr>
          <a:xfrm>
            <a:off x="1763688" y="3970852"/>
            <a:ext cx="685876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ca-ES" sz="1500" dirty="0"/>
              <a:t>La </a:t>
            </a:r>
            <a:r>
              <a:rPr lang="ca-ES" sz="1500" b="1" dirty="0"/>
              <a:t>presentació i els recursos</a:t>
            </a:r>
            <a:r>
              <a:rPr lang="ca-ES" sz="1500" dirty="0"/>
              <a:t> utilitzats </a:t>
            </a:r>
            <a:r>
              <a:rPr lang="ca-ES" sz="1500" b="1" dirty="0"/>
              <a:t>seran compartits per la persona docent a través del xat al llarg d’aquesta sessió, mitjançant un enllaç</a:t>
            </a:r>
            <a:r>
              <a:rPr lang="ca-ES" sz="1500" dirty="0"/>
              <a:t>.</a:t>
            </a:r>
          </a:p>
          <a:p>
            <a:pPr algn="just"/>
            <a:endParaRPr lang="ca-ES" sz="1500" dirty="0"/>
          </a:p>
          <a:p>
            <a:pPr algn="just"/>
            <a:endParaRPr lang="ca-ES" sz="1500" dirty="0"/>
          </a:p>
          <a:p>
            <a:pPr algn="just"/>
            <a:endParaRPr lang="ca-ES" sz="150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B9C6B839-9BFA-47C0-B734-CFCFE0695167}"/>
              </a:ext>
            </a:extLst>
          </p:cNvPr>
          <p:cNvGrpSpPr/>
          <p:nvPr/>
        </p:nvGrpSpPr>
        <p:grpSpPr>
          <a:xfrm>
            <a:off x="527430" y="2035262"/>
            <a:ext cx="891387" cy="529200"/>
            <a:chOff x="703240" y="1189291"/>
            <a:chExt cx="1188516" cy="70788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0213335E-28D8-4F41-A459-5D26C15DE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240" y="1189291"/>
              <a:ext cx="640232" cy="707886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3C6BC2D8-F68E-45F3-BBB7-85982BAC8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23532" y="1189291"/>
              <a:ext cx="568224" cy="707886"/>
            </a:xfrm>
            <a:prstGeom prst="rect">
              <a:avLst/>
            </a:prstGeom>
          </p:spPr>
        </p:pic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DB050DF5-316F-47A0-BF28-5358A9D08500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817" y="2969820"/>
            <a:ext cx="891000" cy="529200"/>
          </a:xfrm>
          <a:prstGeom prst="rect">
            <a:avLst/>
          </a:prstGeom>
        </p:spPr>
      </p:pic>
      <p:sp>
        <p:nvSpPr>
          <p:cNvPr id="13" name="Rectángulo 11">
            <a:extLst>
              <a:ext uri="{FF2B5EF4-FFF2-40B4-BE49-F238E27FC236}">
                <a16:creationId xmlns:a16="http://schemas.microsoft.com/office/drawing/2014/main" id="{D412296C-AE2D-4072-BC8F-06105D3DFE29}"/>
              </a:ext>
            </a:extLst>
          </p:cNvPr>
          <p:cNvSpPr/>
          <p:nvPr/>
        </p:nvSpPr>
        <p:spPr>
          <a:xfrm>
            <a:off x="1979712" y="5517232"/>
            <a:ext cx="6858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a-ES" sz="2400" b="1" dirty="0">
                <a:solidFill>
                  <a:srgbClr val="C00000"/>
                </a:solidFill>
              </a:rPr>
              <a:t>En breus moments començarà l’activitat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39714F9-36C0-9542-8408-047F7F9F546F}"/>
              </a:ext>
            </a:extLst>
          </p:cNvPr>
          <p:cNvSpPr txBox="1"/>
          <p:nvPr/>
        </p:nvSpPr>
        <p:spPr>
          <a:xfrm>
            <a:off x="952591" y="5011969"/>
            <a:ext cx="7106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accent2"/>
                </a:solidFill>
              </a:rPr>
              <a:t>Presentació</a:t>
            </a:r>
            <a:r>
              <a:rPr lang="es-ES" sz="2000" dirty="0">
                <a:solidFill>
                  <a:schemeClr val="accent2"/>
                </a:solidFill>
              </a:rPr>
              <a:t>: https://</a:t>
            </a:r>
            <a:r>
              <a:rPr lang="es-ES" sz="2000" dirty="0" err="1">
                <a:solidFill>
                  <a:schemeClr val="accent2"/>
                </a:solidFill>
              </a:rPr>
              <a:t>github.com</a:t>
            </a:r>
            <a:r>
              <a:rPr lang="es-ES" sz="2000" dirty="0">
                <a:solidFill>
                  <a:schemeClr val="accent2"/>
                </a:solidFill>
              </a:rPr>
              <a:t>/p3r1c0/</a:t>
            </a:r>
            <a:r>
              <a:rPr lang="es-ES" sz="2000" dirty="0" err="1">
                <a:solidFill>
                  <a:schemeClr val="accent2"/>
                </a:solidFill>
              </a:rPr>
              <a:t>introAzureAppService</a:t>
            </a:r>
            <a:endParaRPr lang="es-E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927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22699-9CBA-2849-9E64-B786D03E6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Microsoft </a:t>
            </a:r>
            <a:r>
              <a:rPr lang="ca-ES" err="1"/>
              <a:t>Azure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53C544-A3B9-A949-890D-5933D4F57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defRPr/>
            </a:pPr>
            <a:r>
              <a:rPr lang="ca-ES" sz="2400" noProof="1">
                <a:latin typeface="Arial" charset="0"/>
                <a:cs typeface="Arial" charset="0"/>
              </a:rPr>
              <a:t>Microsoft va començar a oferir Windows Azure al 2010</a:t>
            </a:r>
          </a:p>
          <a:p>
            <a:pPr algn="just">
              <a:defRPr/>
            </a:pPr>
            <a:endParaRPr lang="ca-ES" sz="2400" noProof="1"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ca-ES" sz="2400" noProof="1">
                <a:latin typeface="Arial" charset="0"/>
                <a:cs typeface="Arial" charset="0"/>
              </a:rPr>
              <a:t>Al 2015 canvia de nom per Microsoft Azure perquè ja no es limita a tecnologia Microsoft (actualment Linux és el SO més utilitzat a Azure)</a:t>
            </a:r>
          </a:p>
          <a:p>
            <a:pPr algn="just">
              <a:defRPr/>
            </a:pPr>
            <a:endParaRPr lang="ca-ES" sz="2400" noProof="1"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ca-ES" sz="2400" noProof="1">
                <a:latin typeface="Arial" charset="0"/>
                <a:cs typeface="Arial" charset="0"/>
              </a:rPr>
              <a:t>Actualment disposa de 55 regions:</a:t>
            </a:r>
          </a:p>
          <a:p>
            <a:pPr algn="just">
              <a:defRPr/>
            </a:pPr>
            <a:endParaRPr lang="ca-ES" sz="2400" noProof="1">
              <a:latin typeface="Arial" charset="0"/>
              <a:cs typeface="Arial" charset="0"/>
            </a:endParaRPr>
          </a:p>
          <a:p>
            <a:pPr lvl="1" algn="just">
              <a:defRPr/>
            </a:pPr>
            <a:r>
              <a:rPr lang="ca-ES" sz="2000" noProof="1">
                <a:latin typeface="Arial" charset="0"/>
                <a:cs typeface="Arial" charset="0"/>
              </a:rPr>
              <a:t>Una regió és un conjunt de centres de dades interconnectas entre sí amb una xarxa pròpia. Dins una regió es defineixen zones de disponibilitat per assegurar el funcionament.</a:t>
            </a:r>
          </a:p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123223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31C99B-2497-524D-B34E-5B676442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Opcions d’administració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C9F7F2-F065-4244-B6DF-3398A3B51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defRPr/>
            </a:pPr>
            <a:r>
              <a:rPr lang="ca-ES" noProof="1">
                <a:latin typeface="Arial" charset="0"/>
                <a:cs typeface="Arial" charset="0"/>
              </a:rPr>
              <a:t>Un portal web </a:t>
            </a:r>
            <a:r>
              <a:rPr lang="ca-ES" noProof="1">
                <a:latin typeface="Arial" charset="0"/>
                <a:cs typeface="Arial" charset="0"/>
                <a:hlinkClick r:id="rId2"/>
              </a:rPr>
              <a:t>https://portal.azure.com</a:t>
            </a:r>
            <a:r>
              <a:rPr lang="ca-ES" noProof="1">
                <a:latin typeface="Arial" charset="0"/>
                <a:cs typeface="Arial" charset="0"/>
              </a:rPr>
              <a:t> que permet realitzar totes les accions a través de menús web.</a:t>
            </a:r>
          </a:p>
          <a:p>
            <a:pPr algn="just"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ca-ES" noProof="1">
                <a:latin typeface="Arial" charset="0"/>
                <a:cs typeface="Arial" charset="0"/>
              </a:rPr>
              <a:t>PowerShell disposa d’un mòdul específic per treballar sobre Azure, el que permet automatitzar tasques mitjançant scripts.</a:t>
            </a:r>
          </a:p>
          <a:p>
            <a:pPr algn="just"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ca-ES" noProof="1">
                <a:latin typeface="Arial" charset="0"/>
                <a:cs typeface="Arial" charset="0"/>
              </a:rPr>
              <a:t>Utilitzant plantilles ARM (Azure Resource Manager) que permeten treballar sota la filosofia d’infrastructura com a codi (IoC), definint els recursos amb arxius tipus JSON.</a:t>
            </a:r>
          </a:p>
          <a:p>
            <a:pPr algn="just"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68886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0C3D3-BE57-B74A-94C9-31B3E86C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Models de subscripció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1FC432-AB9C-514D-8810-19688F69D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algn="just"/>
            <a:r>
              <a:rPr lang="ca-ES" sz="4200" b="1" err="1"/>
              <a:t>Pay</a:t>
            </a:r>
            <a:r>
              <a:rPr lang="ca-ES" sz="4200" b="1"/>
              <a:t> as </a:t>
            </a:r>
            <a:r>
              <a:rPr lang="ca-ES" sz="4200" b="1" err="1"/>
              <a:t>you</a:t>
            </a:r>
            <a:r>
              <a:rPr lang="ca-ES" sz="4200" b="1"/>
              <a:t> </a:t>
            </a:r>
            <a:r>
              <a:rPr lang="ca-ES" sz="4200" b="1" err="1"/>
              <a:t>go</a:t>
            </a:r>
            <a:r>
              <a:rPr lang="ca-ES" sz="4200"/>
              <a:t>: es facturen els diferents serveis per l’ús que es realitzi. Es necessita una targeta de crèdit. Inicialment hi ha una opció de prova (trial) que proporciona 170€ a utilitzar durant els primers 30 dies i 12 mesos per usar alguns serveis de forma gratuïta.</a:t>
            </a:r>
          </a:p>
          <a:p>
            <a:pPr algn="just"/>
            <a:endParaRPr lang="ca-ES" sz="3600"/>
          </a:p>
          <a:p>
            <a:pPr algn="just"/>
            <a:r>
              <a:rPr lang="ca-ES" sz="4200" b="1"/>
              <a:t>Enterprise</a:t>
            </a:r>
            <a:r>
              <a:rPr lang="ca-ES" sz="4200"/>
              <a:t>: usat per empreses i organitzacions. Té l’avantatge d’oferir descomptes respecte l’opció anterior a canvi d’assegurar un consum mínim.</a:t>
            </a:r>
          </a:p>
          <a:p>
            <a:pPr algn="just"/>
            <a:endParaRPr lang="ca-ES" sz="3600"/>
          </a:p>
          <a:p>
            <a:pPr algn="just"/>
            <a:r>
              <a:rPr lang="ca-ES" sz="4200" b="1" err="1"/>
              <a:t>Esponsoritzats</a:t>
            </a:r>
            <a:r>
              <a:rPr lang="ca-ES" sz="4200"/>
              <a:t>: usuaris de MDSN tenen un crèdit mensual disponible. El estudiants poden crear comptes per usar els serveis gratuïts sense necessitat d’introduir una targeta de crèdit i en el cas, d’estudiants universitaris tenen un crèdit de 100$ el primer any. </a:t>
            </a:r>
          </a:p>
          <a:p>
            <a:pPr algn="just"/>
            <a:endParaRPr lang="ca-ES" sz="3600"/>
          </a:p>
          <a:p>
            <a:pPr marL="0" indent="0" algn="just">
              <a:buNone/>
            </a:pPr>
            <a:r>
              <a:rPr lang="ca-ES" sz="4200">
                <a:solidFill>
                  <a:srgbClr val="C00000"/>
                </a:solidFill>
              </a:rPr>
              <a:t>Hi ha tota una sèrie de serveis que es poden utilitzar sense cost, és el que s’anomena la </a:t>
            </a:r>
            <a:r>
              <a:rPr lang="ca-ES" sz="4200" b="1">
                <a:solidFill>
                  <a:srgbClr val="C00000"/>
                </a:solidFill>
              </a:rPr>
              <a:t>capa gratuïta.</a:t>
            </a:r>
            <a:endParaRPr lang="ca-ES" sz="42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681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D4A02-B8F1-834E-B5EC-8B4E264BE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err="1"/>
              <a:t>Azure</a:t>
            </a:r>
            <a:r>
              <a:rPr lang="ca-ES"/>
              <a:t>: crear subscripció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AD8220-383A-A14C-A29F-98F7A7F4F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72816"/>
          </a:xfrm>
        </p:spPr>
        <p:txBody>
          <a:bodyPr>
            <a:normAutofit fontScale="70000" lnSpcReduction="20000"/>
          </a:bodyPr>
          <a:lstStyle/>
          <a:p>
            <a:pPr algn="just">
              <a:defRPr/>
            </a:pPr>
            <a:r>
              <a:rPr lang="ca-ES" noProof="1">
                <a:latin typeface="Arial" charset="0"/>
                <a:cs typeface="Arial" charset="0"/>
              </a:rPr>
              <a:t>Crearem una </a:t>
            </a:r>
            <a:r>
              <a:rPr lang="ca-ES" b="1" noProof="1">
                <a:latin typeface="Arial" charset="0"/>
                <a:cs typeface="Arial" charset="0"/>
              </a:rPr>
              <a:t>subscripció de prova, </a:t>
            </a:r>
            <a:r>
              <a:rPr lang="ca-ES" noProof="1">
                <a:latin typeface="Arial" charset="0"/>
                <a:cs typeface="Arial" charset="0"/>
              </a:rPr>
              <a:t>per tant es necessita introduir una target de crèdit, simplement a efectes de validació (no es realitzen càrrecs).</a:t>
            </a:r>
          </a:p>
          <a:p>
            <a:pPr algn="just"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ca-ES" noProof="1">
                <a:latin typeface="Arial" charset="0"/>
                <a:cs typeface="Arial" charset="0"/>
              </a:rPr>
              <a:t>Per estudiants amb compte de correu de centre educatiu, el procediment és lleugerament diferent.</a:t>
            </a:r>
          </a:p>
          <a:p>
            <a:endParaRPr lang="ca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994F57-FA8B-DD4B-B7F0-FC89049267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29" y="3558981"/>
            <a:ext cx="6954026" cy="2966363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207E813-1FEF-A043-98F7-9082E83AAFC0}"/>
              </a:ext>
            </a:extLst>
          </p:cNvPr>
          <p:cNvCxnSpPr/>
          <p:nvPr/>
        </p:nvCxnSpPr>
        <p:spPr>
          <a:xfrm>
            <a:off x="1475656" y="4869160"/>
            <a:ext cx="864096" cy="936104"/>
          </a:xfrm>
          <a:prstGeom prst="straightConnector1">
            <a:avLst/>
          </a:prstGeom>
          <a:ln w="730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322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5436F-98FF-EA40-881E-37FF05C4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err="1"/>
              <a:t>Azure</a:t>
            </a:r>
            <a:r>
              <a:rPr lang="ca-ES"/>
              <a:t>: crear subscripció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4301EB7-2549-3342-842A-D764F4BC9DA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95" y="1600200"/>
            <a:ext cx="7504985" cy="457621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86AF6BB-C964-4740-A532-137F1C45F498}"/>
              </a:ext>
            </a:extLst>
          </p:cNvPr>
          <p:cNvSpPr txBox="1"/>
          <p:nvPr/>
        </p:nvSpPr>
        <p:spPr>
          <a:xfrm>
            <a:off x="5868144" y="3573016"/>
            <a:ext cx="2592288" cy="738664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ca-ES" sz="1400"/>
              <a:t>Si no tenim un compte de Microsoft, caldrà crear-ne un de nou.</a:t>
            </a:r>
          </a:p>
        </p:txBody>
      </p:sp>
    </p:spTree>
    <p:extLst>
      <p:ext uri="{BB962C8B-B14F-4D97-AF65-F5344CB8AC3E}">
        <p14:creationId xmlns:p14="http://schemas.microsoft.com/office/powerpoint/2010/main" val="3751835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819A1-FFD1-4944-8F8D-1CE92277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err="1"/>
              <a:t>Azure</a:t>
            </a:r>
            <a:r>
              <a:rPr lang="ca-ES"/>
              <a:t>: crear subscripció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1C3077-0442-E941-A711-F79B618C9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32" y="1556792"/>
            <a:ext cx="6876256" cy="449393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8C29411-9657-BF4B-B208-7B037696DFF4}"/>
              </a:ext>
            </a:extLst>
          </p:cNvPr>
          <p:cNvSpPr txBox="1"/>
          <p:nvPr/>
        </p:nvSpPr>
        <p:spPr>
          <a:xfrm>
            <a:off x="5796136" y="3803757"/>
            <a:ext cx="3240360" cy="1631216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ca-ES" sz="2000"/>
              <a:t>Aquí fem la subscripció de prova a </a:t>
            </a:r>
            <a:r>
              <a:rPr lang="ca-ES" sz="2000" err="1"/>
              <a:t>Azure</a:t>
            </a:r>
            <a:r>
              <a:rPr lang="ca-ES" sz="2000"/>
              <a:t>, on ens demanarà la targeta de crèdit (no realitza cap càrrec)</a:t>
            </a:r>
          </a:p>
        </p:txBody>
      </p:sp>
    </p:spTree>
    <p:extLst>
      <p:ext uri="{BB962C8B-B14F-4D97-AF65-F5344CB8AC3E}">
        <p14:creationId xmlns:p14="http://schemas.microsoft.com/office/powerpoint/2010/main" val="3014351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3F625-2E56-D845-8685-5E64CDDBC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err="1"/>
              <a:t>Azure</a:t>
            </a:r>
            <a:r>
              <a:rPr lang="ca-ES"/>
              <a:t>: el portal d’administració</a:t>
            </a:r>
          </a:p>
        </p:txBody>
      </p:sp>
      <p:sp>
        <p:nvSpPr>
          <p:cNvPr id="4" name="QuadreDeText 12">
            <a:extLst>
              <a:ext uri="{FF2B5EF4-FFF2-40B4-BE49-F238E27FC236}">
                <a16:creationId xmlns:a16="http://schemas.microsoft.com/office/drawing/2014/main" id="{B0B38F92-42D0-4D46-B523-427E4994E57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835696" y="1746793"/>
            <a:ext cx="5643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ca-ES" altLang="ca-ES" sz="2000" b="1" noProof="1">
                <a:solidFill>
                  <a:srgbClr val="CC0000"/>
                </a:solidFill>
              </a:rPr>
              <a:t>Accés al portal (https://portal.azure.com)</a:t>
            </a:r>
            <a:endParaRPr lang="ca-ES" altLang="ca-ES" sz="2000" b="1" noProof="1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54FD1D-C735-A541-8E81-C01B05A348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2495210"/>
            <a:ext cx="7200800" cy="343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43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8259A-09C2-2349-A228-88061439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El grup de recursos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7769D6-8AC0-C043-A34B-C861102F66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3649907"/>
            <a:ext cx="7812360" cy="2320503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A5CDAF94-3162-B44A-90B8-A3D9C9253CC2}"/>
              </a:ext>
            </a:extLst>
          </p:cNvPr>
          <p:cNvSpPr/>
          <p:nvPr/>
        </p:nvSpPr>
        <p:spPr>
          <a:xfrm>
            <a:off x="2771800" y="4810159"/>
            <a:ext cx="1075210" cy="107521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BEEDDCE-D3BB-DE4F-83E9-28C08C3D8257}"/>
              </a:ext>
            </a:extLst>
          </p:cNvPr>
          <p:cNvSpPr/>
          <p:nvPr/>
        </p:nvSpPr>
        <p:spPr>
          <a:xfrm>
            <a:off x="885115" y="1409549"/>
            <a:ext cx="76826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lang="ca-ES" sz="2400" noProof="1">
                <a:latin typeface="Arial" charset="0"/>
                <a:cs typeface="Arial" charset="0"/>
              </a:rPr>
              <a:t>És un dels elements més útils perquè permet agrupar, com si fossin carpetes, els recursos. </a:t>
            </a:r>
          </a:p>
          <a:p>
            <a:pPr algn="just" eaLnBrk="1" hangingPunct="1">
              <a:defRPr/>
            </a:pPr>
            <a:endParaRPr lang="ca-ES" sz="2400" noProof="1">
              <a:latin typeface="Arial" charset="0"/>
              <a:cs typeface="Arial" charset="0"/>
            </a:endParaRPr>
          </a:p>
          <a:p>
            <a:pPr algn="just" eaLnBrk="1" hangingPunct="1">
              <a:defRPr/>
            </a:pPr>
            <a:r>
              <a:rPr lang="ca-ES" sz="2400" noProof="1">
                <a:latin typeface="Arial" charset="0"/>
                <a:cs typeface="Arial" charset="0"/>
              </a:rPr>
              <a:t>Organitzar els diferents elements en funció del projecte que s’estigui realitzant.</a:t>
            </a:r>
          </a:p>
        </p:txBody>
      </p:sp>
    </p:spTree>
    <p:extLst>
      <p:ext uri="{BB962C8B-B14F-4D97-AF65-F5344CB8AC3E}">
        <p14:creationId xmlns:p14="http://schemas.microsoft.com/office/powerpoint/2010/main" val="3021625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EECB1F-C265-E441-9D86-F5B2CEC3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err="1"/>
              <a:t>App</a:t>
            </a:r>
            <a:r>
              <a:rPr lang="ca-ES"/>
              <a:t> Service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A3D6924-04FD-0E44-AD2C-193E71A25F4B}"/>
              </a:ext>
            </a:extLst>
          </p:cNvPr>
          <p:cNvGrpSpPr/>
          <p:nvPr/>
        </p:nvGrpSpPr>
        <p:grpSpPr>
          <a:xfrm>
            <a:off x="219954" y="1700808"/>
            <a:ext cx="8924046" cy="3672408"/>
            <a:chOff x="179512" y="1677467"/>
            <a:chExt cx="10114046" cy="4359030"/>
          </a:xfrm>
        </p:grpSpPr>
        <p:pic>
          <p:nvPicPr>
            <p:cNvPr id="5" name="Content Placeholder 3">
              <a:extLst>
                <a:ext uri="{FF2B5EF4-FFF2-40B4-BE49-F238E27FC236}">
                  <a16:creationId xmlns:a16="http://schemas.microsoft.com/office/drawing/2014/main" id="{C561300A-504F-F24F-A76B-7859EB075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512" y="2060848"/>
              <a:ext cx="3657600" cy="3657600"/>
            </a:xfrm>
            <a:prstGeom prst="rect">
              <a:avLst/>
            </a:prstGeom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0BC856BF-BC17-1441-90D0-08305230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15726" y="1677467"/>
              <a:ext cx="1143000" cy="1143000"/>
            </a:xfrm>
            <a:prstGeom prst="rect">
              <a:avLst/>
            </a:prstGeom>
          </p:spPr>
        </p:pic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4750AEB9-041D-CB49-AF27-9CDF11C5B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2255" y="1677467"/>
              <a:ext cx="1143000" cy="1143000"/>
            </a:xfrm>
            <a:prstGeom prst="rect">
              <a:avLst/>
            </a:prstGeom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41D8610-9695-9345-A450-F0E61569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15726" y="3991744"/>
              <a:ext cx="1143000" cy="1143000"/>
            </a:xfrm>
            <a:prstGeom prst="rect">
              <a:avLst/>
            </a:prstGeom>
          </p:spPr>
        </p:pic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713C684F-E4E5-5244-A860-BF1BC14D9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2255" y="4039705"/>
              <a:ext cx="1143000" cy="1143000"/>
            </a:xfrm>
            <a:prstGeom prst="rect">
              <a:avLst/>
            </a:prstGeom>
          </p:spPr>
        </p:pic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4742749-4FF7-7846-8604-5824AB8EB088}"/>
                </a:ext>
              </a:extLst>
            </p:cNvPr>
            <p:cNvSpPr txBox="1"/>
            <p:nvPr/>
          </p:nvSpPr>
          <p:spPr>
            <a:xfrm>
              <a:off x="5645358" y="3005996"/>
              <a:ext cx="2324100" cy="716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Web Apps</a:t>
              </a:r>
            </a:p>
            <a:p>
              <a:pPr algn="ctr"/>
              <a:r>
                <a:rPr lang="en-US" sz="1400" err="1"/>
                <a:t>Aplicacions</a:t>
              </a:r>
              <a:r>
                <a:rPr lang="en-US" sz="1400"/>
                <a:t> Web</a:t>
              </a: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29C3BCE6-752B-8446-AC05-A09641846E7C}"/>
                </a:ext>
              </a:extLst>
            </p:cNvPr>
            <p:cNvSpPr txBox="1"/>
            <p:nvPr/>
          </p:nvSpPr>
          <p:spPr>
            <a:xfrm>
              <a:off x="7956356" y="3005996"/>
              <a:ext cx="2234798" cy="716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Mobile Apps</a:t>
              </a:r>
            </a:p>
            <a:p>
              <a:pPr algn="ctr"/>
              <a:r>
                <a:rPr lang="en-US" sz="1400"/>
                <a:t>Backend per apps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7A0A9911-54D1-B94A-B51D-516F7254D33F}"/>
                </a:ext>
              </a:extLst>
            </p:cNvPr>
            <p:cNvSpPr txBox="1"/>
            <p:nvPr/>
          </p:nvSpPr>
          <p:spPr>
            <a:xfrm>
              <a:off x="5645358" y="5320273"/>
              <a:ext cx="2324100" cy="716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Logic Apps</a:t>
              </a:r>
            </a:p>
            <a:p>
              <a:pPr algn="ctr"/>
              <a:r>
                <a:rPr lang="en-US" sz="1400" err="1"/>
                <a:t>Automatització</a:t>
              </a:r>
              <a:endParaRPr lang="en-US" sz="1400"/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98BAD437-B9C1-8D42-9A19-F5D3C5FF1B18}"/>
                </a:ext>
              </a:extLst>
            </p:cNvPr>
            <p:cNvSpPr txBox="1"/>
            <p:nvPr/>
          </p:nvSpPr>
          <p:spPr>
            <a:xfrm>
              <a:off x="7969458" y="5320273"/>
              <a:ext cx="2324100" cy="716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API Apps</a:t>
              </a:r>
            </a:p>
            <a:p>
              <a:pPr algn="ctr"/>
              <a:endParaRPr lang="en-US" sz="1400"/>
            </a:p>
          </p:txBody>
        </p:sp>
        <p:sp>
          <p:nvSpPr>
            <p:cNvPr id="14" name="Left Brace 14">
              <a:extLst>
                <a:ext uri="{FF2B5EF4-FFF2-40B4-BE49-F238E27FC236}">
                  <a16:creationId xmlns:a16="http://schemas.microsoft.com/office/drawing/2014/main" id="{0A3C80B4-A42A-E649-88C1-814E91E6B6D7}"/>
                </a:ext>
              </a:extLst>
            </p:cNvPr>
            <p:cNvSpPr/>
            <p:nvPr/>
          </p:nvSpPr>
          <p:spPr>
            <a:xfrm rot="10800000">
              <a:off x="4508245" y="2060847"/>
              <a:ext cx="614007" cy="3657601"/>
            </a:xfrm>
            <a:prstGeom prst="leftBrac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7079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E5E7F-8BD9-5448-BD99-5F8D4B2A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altLang="ca-ES" noProof="1"/>
              <a:t>Azure Web Apps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3F3191-5674-134A-A081-4C22ECF7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ca-ES" noProof="1">
                <a:latin typeface="Arial" charset="0"/>
                <a:cs typeface="Arial" charset="0"/>
              </a:rPr>
              <a:t>Es pot seleccionar plataforma Windows o Linux</a:t>
            </a:r>
          </a:p>
          <a:p>
            <a:pPr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ca-ES" noProof="1">
                <a:latin typeface="Arial" charset="0"/>
                <a:cs typeface="Arial" charset="0"/>
              </a:rPr>
              <a:t>Suport per diverses plataformes i llenguatges: .NET, Java, PHP, Python, nodeJS</a:t>
            </a:r>
          </a:p>
          <a:p>
            <a:pPr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ca-ES" noProof="1">
                <a:latin typeface="Arial" charset="0"/>
                <a:cs typeface="Arial" charset="0"/>
              </a:rPr>
              <a:t>Escalat horitzontal o vertical</a:t>
            </a:r>
          </a:p>
          <a:p>
            <a:pPr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ca-ES" noProof="1">
                <a:latin typeface="Arial" charset="0"/>
                <a:cs typeface="Arial" charset="0"/>
              </a:rPr>
              <a:t>Integració contínua i slots de desplegament</a:t>
            </a:r>
          </a:p>
          <a:p>
            <a:pPr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ca-ES" noProof="1">
                <a:latin typeface="Arial" charset="0"/>
                <a:cs typeface="Arial" charset="0"/>
              </a:rPr>
              <a:t>Compatible amb contenidors Docker</a:t>
            </a:r>
          </a:p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8321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1 Título">
            <a:extLst>
              <a:ext uri="{FF2B5EF4-FFF2-40B4-BE49-F238E27FC236}">
                <a16:creationId xmlns:a16="http://schemas.microsoft.com/office/drawing/2014/main" id="{DB8F8BB3-8E76-4A4C-A274-752E18F4F7A9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868363" y="1484784"/>
            <a:ext cx="81026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ca-ES" sz="6000" b="1" noProof="1">
                <a:solidFill>
                  <a:srgbClr val="CC0000"/>
                </a:solidFill>
              </a:rPr>
              <a:t>Introducció a Azure Apps Service</a:t>
            </a:r>
            <a:endParaRPr lang="ca-ES" altLang="ca-ES" sz="6000" b="1">
              <a:solidFill>
                <a:srgbClr val="CC0000"/>
              </a:solidFill>
            </a:endParaRPr>
          </a:p>
          <a:p>
            <a:endParaRPr lang="ca-ES" altLang="ca-ES" sz="6000" b="1">
              <a:solidFill>
                <a:srgbClr val="CC0000"/>
              </a:solidFill>
            </a:endParaRPr>
          </a:p>
        </p:txBody>
      </p:sp>
      <p:sp>
        <p:nvSpPr>
          <p:cNvPr id="11267" name="4 CuadroTexto">
            <a:extLst>
              <a:ext uri="{FF2B5EF4-FFF2-40B4-BE49-F238E27FC236}">
                <a16:creationId xmlns:a16="http://schemas.microsoft.com/office/drawing/2014/main" id="{3502C5E6-C2BD-4AE7-A546-9C32552C50D9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868363" y="5877272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ca-ES" altLang="ca-ES" b="1"/>
              <a:t>Juny 2020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7F92D60-719A-114F-97C8-F1014EBAF15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41" y="5105903"/>
            <a:ext cx="3240360" cy="1041364"/>
          </a:xfrm>
          <a:prstGeom prst="rect">
            <a:avLst/>
          </a:prstGeom>
        </p:spPr>
      </p:pic>
      <p:sp>
        <p:nvSpPr>
          <p:cNvPr id="8" name="QuadreDeText 10">
            <a:extLst>
              <a:ext uri="{FF2B5EF4-FFF2-40B4-BE49-F238E27FC236}">
                <a16:creationId xmlns:a16="http://schemas.microsoft.com/office/drawing/2014/main" id="{7E8D48F2-7ADD-C449-AE23-F19392A3553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599241" y="5105903"/>
            <a:ext cx="4927773" cy="66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2300"/>
              </a:lnSpc>
            </a:pPr>
            <a:r>
              <a:rPr lang="ca-ES" altLang="ca-ES" sz="1900" b="1" err="1">
                <a:solidFill>
                  <a:srgbClr val="CC0000"/>
                </a:solidFill>
              </a:rPr>
              <a:t>Cybersecurity</a:t>
            </a:r>
            <a:r>
              <a:rPr lang="ca-ES" altLang="ca-ES" sz="1900" b="1">
                <a:solidFill>
                  <a:srgbClr val="CC0000"/>
                </a:solidFill>
              </a:rPr>
              <a:t> </a:t>
            </a:r>
            <a:r>
              <a:rPr lang="ca-ES" altLang="ca-ES" sz="1900" b="1" err="1">
                <a:solidFill>
                  <a:srgbClr val="CC0000"/>
                </a:solidFill>
              </a:rPr>
              <a:t>Developer</a:t>
            </a:r>
            <a:r>
              <a:rPr lang="ca-ES" altLang="ca-ES" sz="1900" b="1">
                <a:solidFill>
                  <a:srgbClr val="CC0000"/>
                </a:solidFill>
              </a:rPr>
              <a:t> / </a:t>
            </a:r>
            <a:r>
              <a:rPr lang="ca-ES" altLang="ca-ES" sz="1900" b="1" err="1">
                <a:solidFill>
                  <a:srgbClr val="CC0000"/>
                </a:solidFill>
              </a:rPr>
              <a:t>Product</a:t>
            </a:r>
            <a:r>
              <a:rPr lang="ca-ES" altLang="ca-ES" sz="1900" b="1">
                <a:solidFill>
                  <a:srgbClr val="CC0000"/>
                </a:solidFill>
              </a:rPr>
              <a:t> </a:t>
            </a:r>
            <a:r>
              <a:rPr lang="ca-ES" altLang="ca-ES" sz="1900" b="1" err="1">
                <a:solidFill>
                  <a:srgbClr val="CC0000"/>
                </a:solidFill>
              </a:rPr>
              <a:t>owner</a:t>
            </a:r>
            <a:endParaRPr lang="ca-ES" altLang="ca-ES" sz="1900" b="1">
              <a:solidFill>
                <a:srgbClr val="CC0000"/>
              </a:solidFill>
            </a:endParaRPr>
          </a:p>
          <a:p>
            <a:pPr eaLnBrk="1" hangingPunct="1">
              <a:lnSpc>
                <a:spcPts val="2300"/>
              </a:lnSpc>
            </a:pPr>
            <a:endParaRPr lang="ca-ES" altLang="ca-ES" sz="1900" b="1">
              <a:solidFill>
                <a:srgbClr val="CC0000"/>
              </a:solidFill>
            </a:endParaRPr>
          </a:p>
        </p:txBody>
      </p:sp>
      <p:sp>
        <p:nvSpPr>
          <p:cNvPr id="9" name="7 CuadroTexto">
            <a:extLst>
              <a:ext uri="{FF2B5EF4-FFF2-40B4-BE49-F238E27FC236}">
                <a16:creationId xmlns:a16="http://schemas.microsoft.com/office/drawing/2014/main" id="{E9572228-E66E-E044-8BD8-1407AFA6C5F9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599241" y="4490570"/>
            <a:ext cx="413606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ca-ES" altLang="ca-ES" sz="1900" b="1"/>
              <a:t>Pedro </a:t>
            </a:r>
            <a:r>
              <a:rPr lang="ca-ES" altLang="ca-ES" sz="1900" b="1" err="1"/>
              <a:t>Galindo</a:t>
            </a:r>
            <a:r>
              <a:rPr lang="ca-ES" altLang="ca-ES" sz="1900" b="1"/>
              <a:t> </a:t>
            </a:r>
            <a:r>
              <a:rPr lang="ca-ES" altLang="ca-ES" sz="1900" b="1" err="1"/>
              <a:t>Morey</a:t>
            </a:r>
            <a:endParaRPr lang="ca-ES" altLang="ca-ES" sz="1900" b="1"/>
          </a:p>
          <a:p>
            <a:pPr algn="ctr" eaLnBrk="1" hangingPunct="1"/>
            <a:r>
              <a:rPr lang="ca-ES" altLang="ca-ES" sz="1900" b="1" noProof="1"/>
              <a:t>pedrogalindomorey@hotmail.com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772373-65E2-5045-886A-B67DEA22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err="1"/>
              <a:t>App</a:t>
            </a:r>
            <a:r>
              <a:rPr lang="ca-ES"/>
              <a:t> Service </a:t>
            </a:r>
            <a:r>
              <a:rPr lang="ca-ES" err="1"/>
              <a:t>Plan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A92F07-C585-BE44-93C3-CBC351C0C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ca-ES" altLang="ko-KR"/>
              <a:t>Tot i que estem parlant de </a:t>
            </a:r>
            <a:r>
              <a:rPr lang="ca-ES" altLang="ko-KR" b="1" err="1"/>
              <a:t>PaaS</a:t>
            </a:r>
            <a:r>
              <a:rPr lang="ca-ES" altLang="ko-KR"/>
              <a:t> (plataforma com a servei), al final el nostre codi ha de funcionar a sobre d’una VM (</a:t>
            </a:r>
            <a:r>
              <a:rPr lang="ca-ES" altLang="ko-KR" b="1"/>
              <a:t>Windows</a:t>
            </a:r>
            <a:r>
              <a:rPr lang="ca-ES" altLang="ko-KR"/>
              <a:t> o </a:t>
            </a:r>
            <a:r>
              <a:rPr lang="ca-ES" altLang="ko-KR" b="1"/>
              <a:t>Linux</a:t>
            </a:r>
            <a:r>
              <a:rPr lang="ca-ES" altLang="ko-KR"/>
              <a:t>). Que sigui </a:t>
            </a:r>
            <a:r>
              <a:rPr lang="ca-ES" altLang="ko-KR" err="1"/>
              <a:t>PaaS</a:t>
            </a:r>
            <a:r>
              <a:rPr lang="ca-ES" altLang="ko-KR"/>
              <a:t> en ofereix l’avantatge de despreocupar-nos totalment de la seva gestió i configuració.</a:t>
            </a:r>
            <a:endParaRPr lang="ko-KR" altLang="ca-ES"/>
          </a:p>
          <a:p>
            <a:pPr algn="just"/>
            <a:endParaRPr lang="ko-KR" altLang="ca-ES"/>
          </a:p>
          <a:p>
            <a:pPr algn="just"/>
            <a:r>
              <a:rPr lang="ca-ES" altLang="ko-KR"/>
              <a:t>Quan es crea una </a:t>
            </a:r>
            <a:r>
              <a:rPr lang="ca-ES" altLang="ko-KR" err="1"/>
              <a:t>Azure</a:t>
            </a:r>
            <a:r>
              <a:rPr lang="ca-ES" altLang="ko-KR"/>
              <a:t> Web </a:t>
            </a:r>
            <a:r>
              <a:rPr lang="ca-ES" altLang="ko-KR" err="1"/>
              <a:t>App</a:t>
            </a:r>
            <a:r>
              <a:rPr lang="ca-ES" altLang="ko-KR"/>
              <a:t>, cal seleccionar un </a:t>
            </a:r>
            <a:r>
              <a:rPr lang="ca-ES" altLang="ko-KR" err="1"/>
              <a:t>App</a:t>
            </a:r>
            <a:r>
              <a:rPr lang="ca-ES" altLang="ko-KR"/>
              <a:t> Service </a:t>
            </a:r>
            <a:r>
              <a:rPr lang="ca-ES" altLang="ko-KR" err="1"/>
              <a:t>plan</a:t>
            </a:r>
            <a:r>
              <a:rPr lang="ca-ES" altLang="ko-KR"/>
              <a:t> (o crear un nou). Els plans tenen diversos nivells de preu agrupats en tres escenaris: </a:t>
            </a:r>
            <a:r>
              <a:rPr lang="ca-ES" altLang="ko-KR" b="1" err="1"/>
              <a:t>Desarrollo</a:t>
            </a:r>
            <a:r>
              <a:rPr lang="ca-ES" altLang="ko-KR" b="1"/>
              <a:t> </a:t>
            </a:r>
            <a:r>
              <a:rPr lang="ca-ES" altLang="ko-KR" b="1" err="1"/>
              <a:t>y</a:t>
            </a:r>
            <a:r>
              <a:rPr lang="ca-ES" altLang="ko-KR" b="1"/>
              <a:t> </a:t>
            </a:r>
            <a:r>
              <a:rPr lang="ca-ES" altLang="ko-KR" b="1" err="1"/>
              <a:t>Prueba</a:t>
            </a:r>
            <a:r>
              <a:rPr lang="ca-ES" altLang="ko-KR" b="1"/>
              <a:t>, </a:t>
            </a:r>
            <a:r>
              <a:rPr lang="ca-ES" altLang="ko-KR" b="1" err="1"/>
              <a:t>Producción</a:t>
            </a:r>
            <a:r>
              <a:rPr lang="ca-ES" altLang="ko-KR"/>
              <a:t> i </a:t>
            </a:r>
            <a:r>
              <a:rPr lang="ca-ES" altLang="ko-KR" b="1" err="1"/>
              <a:t>Aislado</a:t>
            </a:r>
            <a:r>
              <a:rPr lang="ca-ES" altLang="ko-KR"/>
              <a:t>. Cada nivell ofereix una combinació de prestacions i capacitats i òbviament un preu diferent.</a:t>
            </a:r>
            <a:endParaRPr lang="ko-KR" altLang="ca-ES"/>
          </a:p>
          <a:p>
            <a:endParaRPr lang="ko-KR" altLang="ca-ES"/>
          </a:p>
          <a:p>
            <a:pPr algn="just"/>
            <a:r>
              <a:rPr lang="ca-ES" altLang="ko-KR"/>
              <a:t>Diverses Web </a:t>
            </a:r>
            <a:r>
              <a:rPr lang="ca-ES" altLang="ko-KR" err="1"/>
              <a:t>Apps</a:t>
            </a:r>
            <a:r>
              <a:rPr lang="ca-ES" altLang="ko-KR"/>
              <a:t> poden compartir el mateix Service </a:t>
            </a:r>
            <a:r>
              <a:rPr lang="ca-ES" altLang="ko-KR" err="1"/>
              <a:t>Plan</a:t>
            </a:r>
            <a:r>
              <a:rPr lang="ca-ES" altLang="ko-KR"/>
              <a:t>, tenint clar que es repartiran els recursos disponibles.</a:t>
            </a:r>
            <a:endParaRPr lang="ko-KR" altLang="ca-ES"/>
          </a:p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38255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A17D7-CF83-3D4D-B1F4-3307AC07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err="1"/>
              <a:t>App</a:t>
            </a:r>
            <a:r>
              <a:rPr lang="ca-ES"/>
              <a:t> Service </a:t>
            </a:r>
            <a:r>
              <a:rPr lang="ca-ES" err="1"/>
              <a:t>Plan</a:t>
            </a:r>
            <a:r>
              <a:rPr lang="ca-ES"/>
              <a:t> (Linux)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5197AF5-0EB9-064E-BFB3-24E74B2A0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81523"/>
            <a:ext cx="8229600" cy="396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93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A17D7-CF83-3D4D-B1F4-3307AC07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err="1"/>
              <a:t>App</a:t>
            </a:r>
            <a:r>
              <a:rPr lang="ca-ES"/>
              <a:t> Service </a:t>
            </a:r>
            <a:r>
              <a:rPr lang="ca-ES" err="1"/>
              <a:t>Plan</a:t>
            </a:r>
            <a:r>
              <a:rPr lang="ca-ES"/>
              <a:t> (Windows)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513473C3-B622-2A4F-B305-923917AC3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80203"/>
            <a:ext cx="8229600" cy="356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06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BCF4E-BF19-7446-95C1-43BEBF99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err="1"/>
              <a:t>App</a:t>
            </a:r>
            <a:r>
              <a:rPr lang="ca-ES"/>
              <a:t> Service </a:t>
            </a:r>
            <a:r>
              <a:rPr lang="ca-ES" err="1"/>
              <a:t>Plan</a:t>
            </a:r>
            <a:endParaRPr lang="ca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D597AF-0938-B64E-8EFC-42651D87B11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932" y="1772816"/>
            <a:ext cx="7140136" cy="418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71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1950A-0A47-B142-BA39-92B89157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Un primer exemple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D850BE-C07C-4B4B-90E1-130336026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26978"/>
            <a:ext cx="4495800" cy="2032000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A82C19F-E040-7044-9E06-43663A44E4A9}"/>
              </a:ext>
            </a:extLst>
          </p:cNvPr>
          <p:cNvCxnSpPr>
            <a:cxnSpLocks/>
          </p:cNvCxnSpPr>
          <p:nvPr/>
        </p:nvCxnSpPr>
        <p:spPr>
          <a:xfrm flipH="1">
            <a:off x="2987824" y="1680582"/>
            <a:ext cx="1440160" cy="59490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565A44DE-CC5C-C441-B79E-1E5FFAC743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7969" y="3068960"/>
            <a:ext cx="5648487" cy="324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21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DE100-78B2-8543-A526-E31E4F4F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Un primer exemple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729C37F-B26D-2D40-A395-77304DC05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459700"/>
            <a:ext cx="6478760" cy="223434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3A97A7A-2FCA-E145-BA1F-DDC25C575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933056"/>
            <a:ext cx="7668344" cy="232188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1315E9A-5953-F946-AB5C-1DC34A638F28}"/>
              </a:ext>
            </a:extLst>
          </p:cNvPr>
          <p:cNvSpPr txBox="1"/>
          <p:nvPr/>
        </p:nvSpPr>
        <p:spPr>
          <a:xfrm>
            <a:off x="5652120" y="530120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sz="1400"/>
              <a:t>Crearem el Service </a:t>
            </a:r>
            <a:r>
              <a:rPr lang="ca-ES" sz="1400" err="1"/>
              <a:t>Plan</a:t>
            </a:r>
            <a:r>
              <a:rPr lang="ca-ES" sz="1400"/>
              <a:t> amb l’opció gratuïta</a:t>
            </a:r>
          </a:p>
        </p:txBody>
      </p:sp>
    </p:spTree>
    <p:extLst>
      <p:ext uri="{BB962C8B-B14F-4D97-AF65-F5344CB8AC3E}">
        <p14:creationId xmlns:p14="http://schemas.microsoft.com/office/powerpoint/2010/main" val="4145620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15B28-A288-4F4F-969E-E241CC8C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Un primer exemple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0B81B8D-040E-824F-A183-0DAB9E6DC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700808"/>
            <a:ext cx="8229600" cy="2564969"/>
          </a:xfrm>
          <a:prstGeom prst="rect">
            <a:avLst/>
          </a:prstGeom>
        </p:spPr>
      </p:pic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2A3B228E-2BA5-904E-9557-11FD8469FAE9}"/>
              </a:ext>
            </a:extLst>
          </p:cNvPr>
          <p:cNvSpPr/>
          <p:nvPr/>
        </p:nvSpPr>
        <p:spPr>
          <a:xfrm>
            <a:off x="5580112" y="2492896"/>
            <a:ext cx="2808312" cy="43204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0A946FB-FA87-DB4B-AA46-26901EC130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60" y="3501008"/>
            <a:ext cx="4788532" cy="266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21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6A217-37AB-B444-A75C-3A361EAC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Models escalat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0E1E1BB-D670-7E4C-9F7F-1233AC3A746D}"/>
              </a:ext>
            </a:extLst>
          </p:cNvPr>
          <p:cNvGrpSpPr/>
          <p:nvPr/>
        </p:nvGrpSpPr>
        <p:grpSpPr>
          <a:xfrm>
            <a:off x="685238" y="1988840"/>
            <a:ext cx="7773523" cy="3557060"/>
            <a:chOff x="614901" y="1772027"/>
            <a:chExt cx="10994672" cy="4310745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0517B2B0-D6C8-9249-8E6A-3EE4AE8E45DA}"/>
                </a:ext>
              </a:extLst>
            </p:cNvPr>
            <p:cNvSpPr/>
            <p:nvPr/>
          </p:nvSpPr>
          <p:spPr>
            <a:xfrm>
              <a:off x="614901" y="1772027"/>
              <a:ext cx="4889948" cy="4310743"/>
            </a:xfrm>
            <a:prstGeom prst="rect">
              <a:avLst/>
            </a:prstGeom>
            <a:solidFill>
              <a:srgbClr val="5095D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/>
            </a:p>
            <a:p>
              <a:pPr algn="ctr"/>
              <a:r>
                <a:rPr lang="en-US" sz="4000"/>
                <a:t>Vertical</a:t>
              </a: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BC205B94-0C78-9946-9E89-C6956742B31D}"/>
                </a:ext>
              </a:extLst>
            </p:cNvPr>
            <p:cNvGrpSpPr/>
            <p:nvPr/>
          </p:nvGrpSpPr>
          <p:grpSpPr>
            <a:xfrm>
              <a:off x="1845539" y="2845924"/>
              <a:ext cx="2605644" cy="914400"/>
              <a:chOff x="6096000" y="1614678"/>
              <a:chExt cx="2605644" cy="914400"/>
            </a:xfrm>
          </p:grpSpPr>
          <p:pic>
            <p:nvPicPr>
              <p:cNvPr id="22" name="Picture 5">
                <a:extLst>
                  <a:ext uri="{FF2B5EF4-FFF2-40B4-BE49-F238E27FC236}">
                    <a16:creationId xmlns:a16="http://schemas.microsoft.com/office/drawing/2014/main" id="{BDAB29A4-DA06-B347-9C3F-37EA9CE72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96000" y="1825625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23" name="Picture 6">
                <a:extLst>
                  <a:ext uri="{FF2B5EF4-FFF2-40B4-BE49-F238E27FC236}">
                    <a16:creationId xmlns:a16="http://schemas.microsoft.com/office/drawing/2014/main" id="{3D067390-99ED-A248-BC69-6C54646DD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27322" y="1711325"/>
                <a:ext cx="685800" cy="685800"/>
              </a:xfrm>
              <a:prstGeom prst="rect">
                <a:avLst/>
              </a:prstGeom>
            </p:spPr>
          </p:pic>
          <p:pic>
            <p:nvPicPr>
              <p:cNvPr id="24" name="Picture 7">
                <a:extLst>
                  <a:ext uri="{FF2B5EF4-FFF2-40B4-BE49-F238E27FC236}">
                    <a16:creationId xmlns:a16="http://schemas.microsoft.com/office/drawing/2014/main" id="{BFB68D13-6C94-5748-A543-F93C259510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87244" y="161467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B856279E-BDEE-324B-956D-A34A4FC3A103}"/>
                </a:ext>
              </a:extLst>
            </p:cNvPr>
            <p:cNvSpPr/>
            <p:nvPr/>
          </p:nvSpPr>
          <p:spPr>
            <a:xfrm>
              <a:off x="614901" y="4048104"/>
              <a:ext cx="4889948" cy="708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u="sng" err="1">
                  <a:solidFill>
                    <a:schemeClr val="bg1"/>
                  </a:solidFill>
                </a:rPr>
                <a:t>Variem</a:t>
              </a:r>
              <a:r>
                <a:rPr lang="en-US" sz="2800" u="sng">
                  <a:solidFill>
                    <a:schemeClr val="bg1"/>
                  </a:solidFill>
                </a:rPr>
                <a:t> </a:t>
              </a:r>
              <a:r>
                <a:rPr lang="en-US" sz="2800" u="sng" err="1">
                  <a:solidFill>
                    <a:schemeClr val="bg1"/>
                  </a:solidFill>
                </a:rPr>
                <a:t>mida</a:t>
              </a:r>
              <a:r>
                <a:rPr lang="en-US" sz="2800" u="sng">
                  <a:solidFill>
                    <a:schemeClr val="bg1"/>
                  </a:solidFill>
                </a:rPr>
                <a:t> </a:t>
              </a:r>
              <a:r>
                <a:rPr lang="en-US" sz="3200" u="sng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5C91F68F-5279-9C4C-B84C-6B6914002ADF}"/>
                </a:ext>
              </a:extLst>
            </p:cNvPr>
            <p:cNvSpPr txBox="1">
              <a:spLocks/>
            </p:cNvSpPr>
            <p:nvPr/>
          </p:nvSpPr>
          <p:spPr>
            <a:xfrm>
              <a:off x="614901" y="4623664"/>
              <a:ext cx="4889948" cy="13537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i="1">
                  <a:solidFill>
                    <a:schemeClr val="bg1"/>
                  </a:solidFill>
                </a:rPr>
                <a:t>1 Core w/ 1.75 GB RAM </a:t>
              </a:r>
              <a:br>
                <a:rPr lang="en-US" sz="2400" i="1">
                  <a:solidFill>
                    <a:schemeClr val="bg1"/>
                  </a:solidFill>
                </a:rPr>
              </a:br>
              <a:r>
                <a:rPr lang="en-US" sz="2400" i="1">
                  <a:solidFill>
                    <a:schemeClr val="bg1"/>
                  </a:solidFill>
                </a:rPr>
                <a:t> 2 Cores w/ 3.5 GB RAM</a:t>
              </a:r>
              <a:br>
                <a:rPr lang="en-US" sz="2400" i="1">
                  <a:solidFill>
                    <a:schemeClr val="bg1"/>
                  </a:solidFill>
                </a:rPr>
              </a:br>
              <a:r>
                <a:rPr lang="en-US" sz="2400" i="1">
                  <a:solidFill>
                    <a:schemeClr val="bg1"/>
                  </a:solidFill>
                </a:rPr>
                <a:t> 4 Cores w/ 7 GB RAM</a:t>
              </a:r>
              <a:endParaRPr lang="en-US" sz="1600" i="1">
                <a:solidFill>
                  <a:schemeClr val="bg1"/>
                </a:solidFill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71A1DEF8-8485-FD45-BA8D-53C9C084C567}"/>
                </a:ext>
              </a:extLst>
            </p:cNvPr>
            <p:cNvSpPr/>
            <p:nvPr/>
          </p:nvSpPr>
          <p:spPr>
            <a:xfrm>
              <a:off x="6719625" y="1772029"/>
              <a:ext cx="4889948" cy="4310743"/>
            </a:xfrm>
            <a:prstGeom prst="rect">
              <a:avLst/>
            </a:prstGeom>
            <a:solidFill>
              <a:srgbClr val="5095D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/>
            </a:p>
            <a:p>
              <a:pPr algn="ctr"/>
              <a:r>
                <a:rPr lang="en-US" sz="4000" err="1"/>
                <a:t>Horitzontal</a:t>
              </a:r>
              <a:endParaRPr lang="en-US" sz="4000"/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D83FF305-4B63-D447-828E-63AC7983CFD5}"/>
                </a:ext>
              </a:extLst>
            </p:cNvPr>
            <p:cNvSpPr/>
            <p:nvPr/>
          </p:nvSpPr>
          <p:spPr>
            <a:xfrm>
              <a:off x="6719625" y="4048104"/>
              <a:ext cx="4889948" cy="708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u="sng" err="1">
                  <a:solidFill>
                    <a:schemeClr val="bg1"/>
                  </a:solidFill>
                </a:rPr>
                <a:t>Variem</a:t>
              </a:r>
              <a:r>
                <a:rPr lang="en-US" sz="2800" u="sng">
                  <a:solidFill>
                    <a:schemeClr val="bg1"/>
                  </a:solidFill>
                </a:rPr>
                <a:t> nº </a:t>
              </a:r>
              <a:r>
                <a:rPr lang="en-US" sz="3200" u="sng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350C3238-8645-3E48-AA6F-014B476A2571}"/>
                </a:ext>
              </a:extLst>
            </p:cNvPr>
            <p:cNvSpPr txBox="1">
              <a:spLocks/>
            </p:cNvSpPr>
            <p:nvPr/>
          </p:nvSpPr>
          <p:spPr>
            <a:xfrm>
              <a:off x="6719625" y="4623664"/>
              <a:ext cx="4889948" cy="131983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i="1">
                  <a:solidFill>
                    <a:schemeClr val="bg1"/>
                  </a:solidFill>
                </a:rPr>
                <a:t>Max 3* instances</a:t>
              </a:r>
              <a:br>
                <a:rPr lang="en-US" sz="2400" i="1">
                  <a:solidFill>
                    <a:schemeClr val="bg1"/>
                  </a:solidFill>
                </a:rPr>
              </a:br>
              <a:r>
                <a:rPr lang="en-US" sz="2400" i="1">
                  <a:solidFill>
                    <a:schemeClr val="bg1"/>
                  </a:solidFill>
                </a:rPr>
                <a:t>Max 10 instances</a:t>
              </a:r>
              <a:br>
                <a:rPr lang="en-US" sz="2400" i="1">
                  <a:solidFill>
                    <a:schemeClr val="bg1"/>
                  </a:solidFill>
                </a:rPr>
              </a:br>
              <a:r>
                <a:rPr lang="en-US" sz="2400" i="1">
                  <a:solidFill>
                    <a:schemeClr val="bg1"/>
                  </a:solidFill>
                </a:rPr>
                <a:t> Max 20/50** instances </a:t>
              </a:r>
              <a:endParaRPr lang="en-US" sz="1800" i="1">
                <a:solidFill>
                  <a:schemeClr val="bg1"/>
                </a:solidFill>
              </a:endParaRPr>
            </a:p>
          </p:txBody>
        </p:sp>
        <p:pic>
          <p:nvPicPr>
            <p:cNvPr id="12" name="Picture 22">
              <a:extLst>
                <a:ext uri="{FF2B5EF4-FFF2-40B4-BE49-F238E27FC236}">
                  <a16:creationId xmlns:a16="http://schemas.microsoft.com/office/drawing/2014/main" id="{989EDF23-4AF0-B34E-9C62-AB673ADFA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04700" y="2844395"/>
              <a:ext cx="457200" cy="457200"/>
            </a:xfrm>
            <a:prstGeom prst="rect">
              <a:avLst/>
            </a:prstGeom>
          </p:spPr>
        </p:pic>
        <p:pic>
          <p:nvPicPr>
            <p:cNvPr id="13" name="Picture 23">
              <a:extLst>
                <a:ext uri="{FF2B5EF4-FFF2-40B4-BE49-F238E27FC236}">
                  <a16:creationId xmlns:a16="http://schemas.microsoft.com/office/drawing/2014/main" id="{B448EAE3-7188-EC43-95FA-7E9250799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6731" y="2844395"/>
              <a:ext cx="457200" cy="457200"/>
            </a:xfrm>
            <a:prstGeom prst="rect">
              <a:avLst/>
            </a:prstGeom>
          </p:spPr>
        </p:pic>
        <p:pic>
          <p:nvPicPr>
            <p:cNvPr id="14" name="Picture 24">
              <a:extLst>
                <a:ext uri="{FF2B5EF4-FFF2-40B4-BE49-F238E27FC236}">
                  <a16:creationId xmlns:a16="http://schemas.microsoft.com/office/drawing/2014/main" id="{8F654186-05B0-0D45-A9F6-426C1A5C7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48762" y="2844395"/>
              <a:ext cx="457200" cy="457200"/>
            </a:xfrm>
            <a:prstGeom prst="rect">
              <a:avLst/>
            </a:prstGeom>
          </p:spPr>
        </p:pic>
        <p:pic>
          <p:nvPicPr>
            <p:cNvPr id="15" name="Picture 25">
              <a:extLst>
                <a:ext uri="{FF2B5EF4-FFF2-40B4-BE49-F238E27FC236}">
                  <a16:creationId xmlns:a16="http://schemas.microsoft.com/office/drawing/2014/main" id="{BD022128-741E-484D-8171-19CEB35F6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70793" y="2844395"/>
              <a:ext cx="457200" cy="457200"/>
            </a:xfrm>
            <a:prstGeom prst="rect">
              <a:avLst/>
            </a:prstGeom>
          </p:spPr>
        </p:pic>
        <p:pic>
          <p:nvPicPr>
            <p:cNvPr id="16" name="Picture 26">
              <a:extLst>
                <a:ext uri="{FF2B5EF4-FFF2-40B4-BE49-F238E27FC236}">
                  <a16:creationId xmlns:a16="http://schemas.microsoft.com/office/drawing/2014/main" id="{816BA0FC-3D71-364F-8676-110AB22A6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7856" y="2844395"/>
              <a:ext cx="457200" cy="457200"/>
            </a:xfrm>
            <a:prstGeom prst="rect">
              <a:avLst/>
            </a:prstGeom>
          </p:spPr>
        </p:pic>
        <p:pic>
          <p:nvPicPr>
            <p:cNvPr id="17" name="Picture 27">
              <a:extLst>
                <a:ext uri="{FF2B5EF4-FFF2-40B4-BE49-F238E27FC236}">
                  <a16:creationId xmlns:a16="http://schemas.microsoft.com/office/drawing/2014/main" id="{145363F1-8B4F-BD48-9E91-0038F07E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04700" y="3433548"/>
              <a:ext cx="457200" cy="457200"/>
            </a:xfrm>
            <a:prstGeom prst="rect">
              <a:avLst/>
            </a:prstGeom>
          </p:spPr>
        </p:pic>
        <p:pic>
          <p:nvPicPr>
            <p:cNvPr id="18" name="Picture 28">
              <a:extLst>
                <a:ext uri="{FF2B5EF4-FFF2-40B4-BE49-F238E27FC236}">
                  <a16:creationId xmlns:a16="http://schemas.microsoft.com/office/drawing/2014/main" id="{0C2CF8C1-169F-E849-A902-5B256B383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6731" y="3433548"/>
              <a:ext cx="457200" cy="457200"/>
            </a:xfrm>
            <a:prstGeom prst="rect">
              <a:avLst/>
            </a:prstGeom>
          </p:spPr>
        </p:pic>
        <p:pic>
          <p:nvPicPr>
            <p:cNvPr id="19" name="Picture 29">
              <a:extLst>
                <a:ext uri="{FF2B5EF4-FFF2-40B4-BE49-F238E27FC236}">
                  <a16:creationId xmlns:a16="http://schemas.microsoft.com/office/drawing/2014/main" id="{F7B563F8-C1A3-DC48-BAAF-1FDED1718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48762" y="3433548"/>
              <a:ext cx="457200" cy="457200"/>
            </a:xfrm>
            <a:prstGeom prst="rect">
              <a:avLst/>
            </a:prstGeom>
          </p:spPr>
        </p:pic>
        <p:pic>
          <p:nvPicPr>
            <p:cNvPr id="20" name="Picture 30">
              <a:extLst>
                <a:ext uri="{FF2B5EF4-FFF2-40B4-BE49-F238E27FC236}">
                  <a16:creationId xmlns:a16="http://schemas.microsoft.com/office/drawing/2014/main" id="{B961FCD7-7713-134E-AE41-1FA56774B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70793" y="3433548"/>
              <a:ext cx="457200" cy="457200"/>
            </a:xfrm>
            <a:prstGeom prst="rect">
              <a:avLst/>
            </a:prstGeom>
          </p:spPr>
        </p:pic>
        <p:pic>
          <p:nvPicPr>
            <p:cNvPr id="21" name="Picture 31">
              <a:extLst>
                <a:ext uri="{FF2B5EF4-FFF2-40B4-BE49-F238E27FC236}">
                  <a16:creationId xmlns:a16="http://schemas.microsoft.com/office/drawing/2014/main" id="{7C909330-5765-CA41-A7D7-43533B0C0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7856" y="3433548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8485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D0C62-16A3-9E4B-894C-9FCC0673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Escalat vertical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C45FB4-0A56-AE40-8F77-B71E4B83B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/>
              <a:t>Consisteix a canviar el pla de </a:t>
            </a:r>
            <a:r>
              <a:rPr lang="ca-ES" err="1"/>
              <a:t>l’app</a:t>
            </a:r>
            <a:r>
              <a:rPr lang="ca-ES"/>
              <a:t> </a:t>
            </a:r>
            <a:r>
              <a:rPr lang="ca-ES" err="1"/>
              <a:t>service</a:t>
            </a:r>
            <a:r>
              <a:rPr lang="ca-ES"/>
              <a:t>.</a:t>
            </a:r>
          </a:p>
          <a:p>
            <a:pPr algn="just"/>
            <a:r>
              <a:rPr lang="ca-ES"/>
              <a:t>L’escalat vertical sempre es fa manualment.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536B5F-042B-7D47-804C-D4B578EFB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4008" y="3917389"/>
            <a:ext cx="2723653" cy="2297733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EB6BCA9-CBF2-224A-BB22-80043E63DE6E}"/>
              </a:ext>
            </a:extLst>
          </p:cNvPr>
          <p:cNvCxnSpPr>
            <a:cxnSpLocks/>
          </p:cNvCxnSpPr>
          <p:nvPr/>
        </p:nvCxnSpPr>
        <p:spPr>
          <a:xfrm>
            <a:off x="3779912" y="4850231"/>
            <a:ext cx="936104" cy="43204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004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81941-EC9E-6C4E-B894-27C29079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Escalat horitzontal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6362A4-CB4D-CD4D-8F9E-9E69E9699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/>
              <a:t>Consisteix a crear rèpliques (instàncies) del servei.</a:t>
            </a:r>
          </a:p>
          <a:p>
            <a:pPr algn="just"/>
            <a:r>
              <a:rPr lang="ca-ES"/>
              <a:t>Es pot escalar manualment, però també de forma automàtica.</a:t>
            </a:r>
          </a:p>
          <a:p>
            <a:pPr algn="just"/>
            <a:r>
              <a:rPr lang="ca-ES"/>
              <a:t>L’escalat automàtic pot ser creixent o decreixent.</a:t>
            </a:r>
          </a:p>
          <a:p>
            <a:pPr algn="just"/>
            <a:r>
              <a:rPr lang="ca-ES"/>
              <a:t>Disponible a partir </a:t>
            </a:r>
            <a:r>
              <a:rPr lang="ca-ES" err="1"/>
              <a:t>d’App</a:t>
            </a:r>
            <a:r>
              <a:rPr lang="ca-ES"/>
              <a:t> Service de producció.</a:t>
            </a:r>
          </a:p>
        </p:txBody>
      </p:sp>
    </p:spTree>
    <p:extLst>
      <p:ext uri="{BB962C8B-B14F-4D97-AF65-F5344CB8AC3E}">
        <p14:creationId xmlns:p14="http://schemas.microsoft.com/office/powerpoint/2010/main" val="2823231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0BC47-B108-EE4E-B9D9-4CDA3E3B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Agenda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D8EBE04-DB67-C347-A457-D2C49006E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655016"/>
              </p:ext>
            </p:extLst>
          </p:nvPr>
        </p:nvGraphicFramePr>
        <p:xfrm>
          <a:off x="575556" y="2924944"/>
          <a:ext cx="7992888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82172">
                  <a:extLst>
                    <a:ext uri="{9D8B030D-6E8A-4147-A177-3AD203B41FA5}">
                      <a16:colId xmlns:a16="http://schemas.microsoft.com/office/drawing/2014/main" val="258755752"/>
                    </a:ext>
                  </a:extLst>
                </a:gridCol>
                <a:gridCol w="660903">
                  <a:extLst>
                    <a:ext uri="{9D8B030D-6E8A-4147-A177-3AD203B41FA5}">
                      <a16:colId xmlns:a16="http://schemas.microsoft.com/office/drawing/2014/main" val="203032047"/>
                    </a:ext>
                  </a:extLst>
                </a:gridCol>
                <a:gridCol w="3649813">
                  <a:extLst>
                    <a:ext uri="{9D8B030D-6E8A-4147-A177-3AD203B41FA5}">
                      <a16:colId xmlns:a16="http://schemas.microsoft.com/office/drawing/2014/main" val="2865560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sz="2400">
                          <a:solidFill>
                            <a:schemeClr val="bg1"/>
                          </a:solidFill>
                        </a:rPr>
                        <a:t>Què és això del cloud?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ca-ES" sz="2400" err="1">
                          <a:solidFill>
                            <a:schemeClr val="bg1"/>
                          </a:solidFill>
                        </a:rPr>
                        <a:t>Azure</a:t>
                      </a:r>
                      <a:r>
                        <a:rPr lang="ca-ES" sz="2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ca-ES" sz="2400" err="1">
                          <a:solidFill>
                            <a:schemeClr val="bg1"/>
                          </a:solidFill>
                        </a:rPr>
                        <a:t>App</a:t>
                      </a:r>
                      <a:r>
                        <a:rPr lang="ca-ES" sz="2400">
                          <a:solidFill>
                            <a:schemeClr val="bg1"/>
                          </a:solidFill>
                        </a:rPr>
                        <a:t> Service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153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sz="2400">
                          <a:solidFill>
                            <a:schemeClr val="bg1"/>
                          </a:solidFill>
                        </a:rPr>
                        <a:t>Microsoft </a:t>
                      </a:r>
                      <a:r>
                        <a:rPr lang="ca-ES" sz="2400" err="1">
                          <a:solidFill>
                            <a:schemeClr val="bg1"/>
                          </a:solidFill>
                        </a:rPr>
                        <a:t>Azure</a:t>
                      </a:r>
                      <a:endParaRPr lang="ca-ES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ca-ES" sz="2400">
                          <a:solidFill>
                            <a:schemeClr val="bg1"/>
                          </a:solidFill>
                        </a:rPr>
                        <a:t>Desplegament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86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sz="2400">
                          <a:solidFill>
                            <a:schemeClr val="bg1"/>
                          </a:solidFill>
                        </a:rPr>
                        <a:t>Creant subscripció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ca-ES" sz="2400">
                          <a:solidFill>
                            <a:schemeClr val="bg1"/>
                          </a:solidFill>
                        </a:rPr>
                        <a:t>Mètriques i </a:t>
                      </a:r>
                      <a:r>
                        <a:rPr lang="ca-ES" sz="2400" err="1">
                          <a:solidFill>
                            <a:schemeClr val="bg1"/>
                          </a:solidFill>
                        </a:rPr>
                        <a:t>logs</a:t>
                      </a:r>
                      <a:endParaRPr lang="ca-ES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15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48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04875-4CC5-784C-B22F-92FA00E6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Escalat horitzontal: manual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766C16C-208B-9141-9D6A-C387882FF7AC}"/>
              </a:ext>
            </a:extLst>
          </p:cNvPr>
          <p:cNvCxnSpPr>
            <a:cxnSpLocks/>
          </p:cNvCxnSpPr>
          <p:nvPr/>
        </p:nvCxnSpPr>
        <p:spPr>
          <a:xfrm flipH="1">
            <a:off x="683568" y="3573016"/>
            <a:ext cx="720080" cy="7011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6CF58002-049C-6248-90BB-6CC50C339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29433"/>
            <a:ext cx="8229600" cy="44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04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B3D65646-9D7E-6E44-9D8C-9C8DF1240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492" y="1600200"/>
            <a:ext cx="6121016" cy="4525963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F04875-4CC5-784C-B22F-92FA00E6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Escalat horitzontal: automàtic</a:t>
            </a:r>
          </a:p>
        </p:txBody>
      </p:sp>
    </p:spTree>
    <p:extLst>
      <p:ext uri="{BB962C8B-B14F-4D97-AF65-F5344CB8AC3E}">
        <p14:creationId xmlns:p14="http://schemas.microsoft.com/office/powerpoint/2010/main" val="3701726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FFF85-0A62-A54A-98FF-8A4FBA78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Desplegament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AF1D0D-087F-A040-8D35-AFDEF2B5D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/>
              <a:t>Diversos mètodes per pujar el nostre codi:</a:t>
            </a:r>
          </a:p>
          <a:p>
            <a:pPr lvl="1"/>
            <a:r>
              <a:rPr lang="ca-ES"/>
              <a:t>Directe: FTP</a:t>
            </a:r>
          </a:p>
          <a:p>
            <a:pPr lvl="1"/>
            <a:r>
              <a:rPr lang="ca-ES"/>
              <a:t>Integració contínua: git, etc.</a:t>
            </a:r>
          </a:p>
        </p:txBody>
      </p:sp>
    </p:spTree>
    <p:extLst>
      <p:ext uri="{BB962C8B-B14F-4D97-AF65-F5344CB8AC3E}">
        <p14:creationId xmlns:p14="http://schemas.microsoft.com/office/powerpoint/2010/main" val="1193263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6299B-F39E-1942-8366-34654CCB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Integració contínua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221D33-B007-3E41-A4FA-FEBCBC7FA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/>
              <a:t>Automatitzar desplegament.</a:t>
            </a:r>
          </a:p>
          <a:p>
            <a:pPr algn="just"/>
            <a:r>
              <a:rPr lang="ca-ES"/>
              <a:t>Diversos orígens</a:t>
            </a:r>
          </a:p>
          <a:p>
            <a:pPr marL="0" indent="0">
              <a:buNone/>
            </a:pPr>
            <a:endParaRPr lang="ca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E362A3-83DA-F342-BFAD-44F24DAAB4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832" y="2933285"/>
            <a:ext cx="7596336" cy="33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43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A4C4E-2BBA-794B-B5C9-F868E182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Previ: git en màquina local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B05378-718F-FD4F-A086-E0DCE27CB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/>
              <a:t>Instal·lar git per Windows</a:t>
            </a:r>
          </a:p>
          <a:p>
            <a:pPr marL="0" indent="0">
              <a:buNone/>
            </a:pPr>
            <a:endParaRPr lang="ca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A8E454-1E5B-CD4B-BDE2-4291DEF0F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427519"/>
            <a:ext cx="7776864" cy="372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8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533BB-D91A-754A-89E9-3349B51C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Integració contínua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FAB720-4353-CA48-AEAE-1B1A64728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/>
              <a:t>Exemple GitHub</a:t>
            </a:r>
          </a:p>
          <a:p>
            <a:pPr marL="0" indent="0">
              <a:buNone/>
            </a:pPr>
            <a:endParaRPr lang="ca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0A52EB-8F6B-534F-A9B9-F3D0B1D11C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40" y="2276872"/>
            <a:ext cx="5309359" cy="445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75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BB4256-C39C-5E44-BE5D-B67902EF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Integració contínua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B14369-298D-3348-88F2-B1A4792A7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/>
              <a:t>Els serveis d’implementació permeten la compilació i el desplegament.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CE5F58-D403-DF41-BE1E-C886549170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672" y="2990370"/>
            <a:ext cx="7164288" cy="38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24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9BEB36-9852-7E40-8142-0869BC98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Integració contínua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DF8576-0207-CB4A-9C3F-C40A8B338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/>
              <a:t>Especifiquem el repositori que es desplegarà: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6E3928-9FC7-D14E-9BD6-082F2E8C42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3068960"/>
            <a:ext cx="7884368" cy="363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77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7B2A2-EBF6-8C41-8563-29F2C36A2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Integració contínua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31B0E13E-ED0C-CA4F-AC85-C1F873FCE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881" y="1600200"/>
            <a:ext cx="5872237" cy="4525963"/>
          </a:xfrm>
        </p:spPr>
      </p:pic>
    </p:spTree>
    <p:extLst>
      <p:ext uri="{BB962C8B-B14F-4D97-AF65-F5344CB8AC3E}">
        <p14:creationId xmlns:p14="http://schemas.microsoft.com/office/powerpoint/2010/main" val="4208434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C9F39-F52F-EB4F-93A1-100938EF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Integració contínua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9ADDCB-5B13-F142-ADCC-2FA124AD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/>
              <a:t>Si ara apliquem un canvi al codi, aquest s'actualitza automàticament.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382F2A-A1BC-B548-A128-72F6477A70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6" y="2708920"/>
            <a:ext cx="4989438" cy="393267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F31EDB4-840D-3F45-84E7-A04090BB4A1D}"/>
              </a:ext>
            </a:extLst>
          </p:cNvPr>
          <p:cNvSpPr txBox="1"/>
          <p:nvPr/>
        </p:nvSpPr>
        <p:spPr>
          <a:xfrm>
            <a:off x="323528" y="4437112"/>
            <a:ext cx="3373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/>
              <a:t>git </a:t>
            </a:r>
            <a:r>
              <a:rPr lang="ca-ES" sz="2400" err="1"/>
              <a:t>commit</a:t>
            </a:r>
            <a:r>
              <a:rPr lang="ca-ES" sz="2400"/>
              <a:t> -</a:t>
            </a:r>
            <a:r>
              <a:rPr lang="ca-ES" sz="2400" err="1"/>
              <a:t>am</a:t>
            </a:r>
            <a:r>
              <a:rPr lang="ca-ES" sz="2400"/>
              <a:t> “canvis”</a:t>
            </a:r>
          </a:p>
          <a:p>
            <a:r>
              <a:rPr lang="ca-ES" sz="2400"/>
              <a:t>git push </a:t>
            </a:r>
            <a:r>
              <a:rPr lang="ca-ES" sz="2400" err="1"/>
              <a:t>origin</a:t>
            </a:r>
            <a:r>
              <a:rPr lang="ca-ES" sz="2400"/>
              <a:t> </a:t>
            </a:r>
            <a:r>
              <a:rPr lang="ca-ES" sz="2400" err="1"/>
              <a:t>master</a:t>
            </a:r>
            <a:endParaRPr lang="ca-ES" sz="2400"/>
          </a:p>
        </p:txBody>
      </p:sp>
    </p:spTree>
    <p:extLst>
      <p:ext uri="{BB962C8B-B14F-4D97-AF65-F5344CB8AC3E}">
        <p14:creationId xmlns:p14="http://schemas.microsoft.com/office/powerpoint/2010/main" val="655917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6F26D-DBAD-D141-89C7-4F882AC4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altLang="ca-ES" noProof="1"/>
              <a:t>Què és això del cloud?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B82F57-0A73-644F-8D2A-F159C37D2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 fontScale="77500" lnSpcReduction="20000"/>
          </a:bodyPr>
          <a:lstStyle/>
          <a:p>
            <a:pPr algn="just">
              <a:defRPr/>
            </a:pPr>
            <a:r>
              <a:rPr lang="ca-ES"/>
              <a:t>Model d’ús de serveis de negoci i tecnologia, a través d’Internet, pagant només allò que s’utilitza.</a:t>
            </a:r>
          </a:p>
          <a:p>
            <a:pPr algn="just"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 algn="just"/>
            <a:r>
              <a:rPr lang="ca-ES"/>
              <a:t>A la pràctica consisteix a utilitzar una xarxa de servidors i infraestructura associada, per processar dades en lloc d’utilitzar servidors locals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5F47925-FA0B-4A41-8D6B-D41C2CF87CC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829" y="3789040"/>
            <a:ext cx="4475271" cy="259198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6B130E7-1491-D048-8058-71F2169B85B3}"/>
              </a:ext>
            </a:extLst>
          </p:cNvPr>
          <p:cNvSpPr/>
          <p:nvPr/>
        </p:nvSpPr>
        <p:spPr>
          <a:xfrm>
            <a:off x="2555776" y="6073245"/>
            <a:ext cx="1457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1400"/>
              <a:t>Font: </a:t>
            </a:r>
            <a:r>
              <a:rPr lang="ca-ES" sz="1400">
                <a:hlinkClick r:id="rId3"/>
              </a:rPr>
              <a:t>Microsoft</a:t>
            </a:r>
            <a:r>
              <a:rPr lang="ca-E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7546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3AAD4-3230-6744-9972-93184571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Exemple amb compilació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DF95B4-C443-4F4A-95E6-D52378186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73015"/>
          </a:xfrm>
        </p:spPr>
        <p:txBody>
          <a:bodyPr/>
          <a:lstStyle/>
          <a:p>
            <a:r>
              <a:rPr lang="ca-ES"/>
              <a:t>També permet desplegar serveis web que requereixin compilació.</a:t>
            </a:r>
          </a:p>
          <a:p>
            <a:r>
              <a:rPr lang="ca-ES" err="1"/>
              <a:t>Azure</a:t>
            </a:r>
            <a:r>
              <a:rPr lang="ca-ES"/>
              <a:t> a partir de la tecnologia indicada al crear </a:t>
            </a:r>
            <a:r>
              <a:rPr lang="ca-ES" err="1"/>
              <a:t>l’App</a:t>
            </a:r>
            <a:r>
              <a:rPr lang="ca-ES"/>
              <a:t> Service, realitza la compilació i desplegament del codi.</a:t>
            </a:r>
          </a:p>
          <a:p>
            <a:pPr algn="just"/>
            <a:r>
              <a:rPr lang="ca-ES"/>
              <a:t>Es poden implementar regles de test (</a:t>
            </a:r>
            <a:r>
              <a:rPr lang="ca-ES" err="1"/>
              <a:t>pipelines</a:t>
            </a:r>
            <a:r>
              <a:rPr lang="ca-ES"/>
              <a:t>).</a:t>
            </a:r>
          </a:p>
          <a:p>
            <a:endParaRPr lang="ca-ES"/>
          </a:p>
          <a:p>
            <a:pPr marL="457200" lvl="1" indent="0">
              <a:buNone/>
            </a:pPr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85028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FA23E-7124-5C40-8C35-29A3907E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Espais implementació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D50400-BC16-E34D-B254-62D492E42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/>
              <a:t>Permeten disposar de més d’una ranura implementació.</a:t>
            </a:r>
          </a:p>
          <a:p>
            <a:r>
              <a:rPr lang="ca-ES"/>
              <a:t>A partir </a:t>
            </a:r>
            <a:r>
              <a:rPr lang="ca-ES" err="1"/>
              <a:t>d’App</a:t>
            </a:r>
            <a:r>
              <a:rPr lang="ca-ES"/>
              <a:t> Service de producció</a:t>
            </a:r>
          </a:p>
          <a:p>
            <a:pPr marL="0" indent="0">
              <a:buNone/>
            </a:pPr>
            <a:endParaRPr lang="ca-ES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0F7874F8-501C-E240-8EB9-D6225C97E2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416" y="3522086"/>
            <a:ext cx="7427168" cy="260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0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C9077-3A50-7A47-8B9B-EF3CE5DB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Espais implementació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E0CC23-1C4E-DF4A-924C-169C0A878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/>
              <a:t>Configurem desplegament del web a </a:t>
            </a:r>
            <a:r>
              <a:rPr lang="ca-ES" err="1"/>
              <a:t>slot</a:t>
            </a:r>
            <a:r>
              <a:rPr lang="ca-ES"/>
              <a:t> de test.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BECD9A-DA50-4B43-A2BE-447EC4DCC7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820" y="2636912"/>
            <a:ext cx="7812360" cy="17655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9DC0F4-FAA9-5E46-B08F-2CCF535057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16" y="3688391"/>
            <a:ext cx="3762164" cy="315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19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7B566-52F9-B640-9BA0-11A85CE2C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Monitorització: mètriques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F87C6C-D6CC-A249-B852-FCEAE82B9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/>
              <a:t>Podem definir gràfiques de monitorització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619069-BBF6-D64F-B380-682F0C2D7F8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2420887"/>
            <a:ext cx="6912768" cy="37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11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03FC1-E7EE-324E-843C-8526D88A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Monitorització: </a:t>
            </a:r>
            <a:r>
              <a:rPr lang="ca-ES" err="1"/>
              <a:t>logs</a:t>
            </a:r>
            <a:endParaRPr lang="ca-E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E1E5385-9C18-E24C-84AD-1F2AF459F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27485"/>
            <a:ext cx="8229600" cy="327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5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7CDC51E-07B7-A94F-976C-519945D8A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613756"/>
            <a:ext cx="8229600" cy="370735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D693D5-DF3E-9549-BA5B-5B16588F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Monitorització: </a:t>
            </a:r>
            <a:r>
              <a:rPr lang="ca-ES" err="1"/>
              <a:t>logs</a:t>
            </a:r>
            <a:endParaRPr lang="ca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9547985-B6C2-F342-875D-AA5C95640519}"/>
              </a:ext>
            </a:extLst>
          </p:cNvPr>
          <p:cNvSpPr txBox="1"/>
          <p:nvPr/>
        </p:nvSpPr>
        <p:spPr>
          <a:xfrm>
            <a:off x="2843808" y="5517232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Activem l’opció de crear </a:t>
            </a:r>
            <a:r>
              <a:rPr lang="ca-ES" err="1"/>
              <a:t>logs</a:t>
            </a:r>
            <a:r>
              <a:rPr lang="ca-ES"/>
              <a:t> que podran ser descarregats via FTP.</a:t>
            </a:r>
          </a:p>
        </p:txBody>
      </p:sp>
    </p:spTree>
    <p:extLst>
      <p:ext uri="{BB962C8B-B14F-4D97-AF65-F5344CB8AC3E}">
        <p14:creationId xmlns:p14="http://schemas.microsoft.com/office/powerpoint/2010/main" val="1968017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276CE-2650-B54B-A347-D90DE25A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Monitorització: </a:t>
            </a:r>
            <a:r>
              <a:rPr lang="ca-ES" err="1"/>
              <a:t>logs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331BB3-8008-724E-9686-0487D57C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ca-ES"/>
              <a:t>Consola en temps real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1D8CD8-35DF-0041-B67D-C204179DE4A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80" y="2531444"/>
            <a:ext cx="8024156" cy="3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01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6000C-60B1-7C4D-A45D-72EBF655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Monitorització: </a:t>
            </a:r>
            <a:r>
              <a:rPr lang="ca-ES" err="1"/>
              <a:t>App</a:t>
            </a:r>
            <a:r>
              <a:rPr lang="ca-ES"/>
              <a:t> </a:t>
            </a:r>
            <a:r>
              <a:rPr lang="ca-ES" err="1"/>
              <a:t>Insights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7F3FF4-AF1A-CF4E-8B79-D9281D55B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/>
              <a:t>Servei monitorització de les aplicacions.</a:t>
            </a:r>
          </a:p>
          <a:p>
            <a:r>
              <a:rPr lang="ca-ES"/>
              <a:t>Utilitats:</a:t>
            </a:r>
          </a:p>
          <a:p>
            <a:pPr lvl="1"/>
            <a:r>
              <a:rPr lang="ca-ES"/>
              <a:t>Detecció problemes rendiment</a:t>
            </a:r>
          </a:p>
          <a:p>
            <a:pPr lvl="1"/>
            <a:r>
              <a:rPr lang="ca-ES"/>
              <a:t>Recompte visites</a:t>
            </a:r>
          </a:p>
          <a:p>
            <a:pPr lvl="1"/>
            <a:r>
              <a:rPr lang="ca-ES"/>
              <a:t>Estadístiques dels visitants</a:t>
            </a:r>
          </a:p>
          <a:p>
            <a:r>
              <a:rPr lang="ca-ES"/>
              <a:t>Es pot utilitzar en diverses plataformes de codi: Java, .NET, </a:t>
            </a:r>
            <a:r>
              <a:rPr lang="ca-ES" err="1"/>
              <a:t>javascript</a:t>
            </a:r>
            <a:r>
              <a:rPr lang="ca-ES"/>
              <a:t>, etc.</a:t>
            </a:r>
          </a:p>
          <a:p>
            <a:pPr lvl="1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256372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4DE30-4D66-1C44-B222-81BC7A38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Logic </a:t>
            </a:r>
            <a:r>
              <a:rPr lang="ca-ES" err="1"/>
              <a:t>Apps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E4A8F1-8FC3-074E-B948-D6E61F69D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>
                <a:solidFill>
                  <a:sysClr val="windowText" lastClr="000000"/>
                </a:solidFill>
              </a:rPr>
              <a:t>Exemple de </a:t>
            </a:r>
            <a:r>
              <a:rPr lang="ca-ES" err="1">
                <a:solidFill>
                  <a:sysClr val="windowText" lastClr="000000"/>
                </a:solidFill>
              </a:rPr>
              <a:t>serverless</a:t>
            </a:r>
            <a:r>
              <a:rPr lang="ca-ES">
                <a:solidFill>
                  <a:sysClr val="windowText" lastClr="000000"/>
                </a:solidFill>
              </a:rPr>
              <a:t>.</a:t>
            </a:r>
          </a:p>
          <a:p>
            <a:pPr algn="just"/>
            <a:r>
              <a:rPr lang="ca-ES">
                <a:solidFill>
                  <a:sysClr val="windowText" lastClr="000000"/>
                </a:solidFill>
              </a:rPr>
              <a:t>Funcions que es disparen per events.</a:t>
            </a:r>
          </a:p>
          <a:p>
            <a:pPr algn="just"/>
            <a:r>
              <a:rPr lang="ca-ES">
                <a:solidFill>
                  <a:sysClr val="windowText" lastClr="000000"/>
                </a:solidFill>
              </a:rPr>
              <a:t>Útils per connectar serveis.</a:t>
            </a:r>
          </a:p>
          <a:p>
            <a:pPr algn="just"/>
            <a:r>
              <a:rPr lang="ca-ES">
                <a:solidFill>
                  <a:sysClr val="windowText" lastClr="000000"/>
                </a:solidFill>
              </a:rPr>
              <a:t>Milers de connectors amb opció de crear-los de forma personalitzada.</a:t>
            </a:r>
          </a:p>
          <a:p>
            <a:pPr lvl="1" algn="just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49339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028E0C-486C-554E-A20B-8714F33A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Logic </a:t>
            </a:r>
            <a:r>
              <a:rPr lang="ca-ES" err="1"/>
              <a:t>Apps</a:t>
            </a:r>
            <a:r>
              <a:rPr lang="ca-ES"/>
              <a:t>. Plantilles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875F9D2-764C-4A4A-9DF1-0B30915A0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985" y="1600200"/>
            <a:ext cx="7228030" cy="4525963"/>
          </a:xfrm>
        </p:spPr>
      </p:pic>
    </p:spTree>
    <p:extLst>
      <p:ext uri="{BB962C8B-B14F-4D97-AF65-F5344CB8AC3E}">
        <p14:creationId xmlns:p14="http://schemas.microsoft.com/office/powerpoint/2010/main" val="2245751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84D25-08BE-5944-873B-12FD48AF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altLang="ca-ES" noProof="1"/>
              <a:t>Avantatges del cloud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8D75DF-5D9F-334A-8E24-BB7196509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ca-ES" b="1"/>
              <a:t>Elasticitat</a:t>
            </a:r>
            <a:r>
              <a:rPr lang="ca-ES"/>
              <a:t>: la infraestructura s’adapta a les necessitats en cada moment i situació.</a:t>
            </a:r>
          </a:p>
          <a:p>
            <a:pPr algn="just"/>
            <a:endParaRPr lang="ca-ES"/>
          </a:p>
          <a:p>
            <a:pPr algn="just"/>
            <a:r>
              <a:rPr lang="ca-ES" b="1"/>
              <a:t>Pagament per ús</a:t>
            </a:r>
            <a:r>
              <a:rPr lang="ca-ES"/>
              <a:t>: no cal inversió prèvia en sistemes, model de subscripció.</a:t>
            </a:r>
          </a:p>
          <a:p>
            <a:pPr algn="just"/>
            <a:endParaRPr lang="ca-ES"/>
          </a:p>
          <a:p>
            <a:pPr algn="just"/>
            <a:r>
              <a:rPr lang="ca-ES" b="1"/>
              <a:t>Alta disponibilitat</a:t>
            </a:r>
            <a:r>
              <a:rPr lang="ca-ES"/>
              <a:t>: es poden assegurar disponibilitats per sobre del  99%.</a:t>
            </a:r>
          </a:p>
          <a:p>
            <a:pPr algn="just"/>
            <a:endParaRPr lang="ca-ES"/>
          </a:p>
          <a:p>
            <a:pPr algn="just"/>
            <a:r>
              <a:rPr lang="ca-ES" b="1"/>
              <a:t>Globalització</a:t>
            </a:r>
            <a:r>
              <a:rPr lang="ca-ES"/>
              <a:t>: possibilitat de desplegar l’aplicació o servei arreu del món.</a:t>
            </a:r>
            <a:endParaRPr lang="ca-ES" b="1"/>
          </a:p>
          <a:p>
            <a:pPr marL="0" indent="0">
              <a:buNone/>
            </a:pPr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882067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BD6FF-4B04-F548-87C6-0617E5119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Logic </a:t>
            </a:r>
            <a:r>
              <a:rPr lang="ca-ES" err="1"/>
              <a:t>App</a:t>
            </a:r>
            <a:r>
              <a:rPr lang="ca-ES"/>
              <a:t>: exemple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9AF11EE-4C8F-ED4A-9864-80ECCE007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583" y="1600200"/>
            <a:ext cx="6378834" cy="4525963"/>
          </a:xfrm>
        </p:spPr>
      </p:pic>
    </p:spTree>
    <p:extLst>
      <p:ext uri="{BB962C8B-B14F-4D97-AF65-F5344CB8AC3E}">
        <p14:creationId xmlns:p14="http://schemas.microsoft.com/office/powerpoint/2010/main" val="2837984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8DA99-C1B4-3542-863E-5C01B69D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Per seguir...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99632-B596-6949-82BA-E5527AB79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err="1"/>
              <a:t>Learn</a:t>
            </a:r>
            <a:r>
              <a:rPr lang="es-ES" b="1"/>
              <a:t> </a:t>
            </a:r>
            <a:r>
              <a:rPr lang="es-ES" b="1" err="1"/>
              <a:t>Azure</a:t>
            </a:r>
            <a:r>
              <a:rPr lang="es-ES" b="1"/>
              <a:t> in a </a:t>
            </a:r>
            <a:r>
              <a:rPr lang="es-ES" b="1" err="1"/>
              <a:t>month</a:t>
            </a:r>
            <a:r>
              <a:rPr lang="es-ES" b="1"/>
              <a:t> of </a:t>
            </a:r>
            <a:r>
              <a:rPr lang="es-ES" b="1" err="1"/>
              <a:t>Lunches</a:t>
            </a:r>
            <a:r>
              <a:rPr lang="es-ES" b="1"/>
              <a:t>. </a:t>
            </a:r>
            <a:r>
              <a:rPr lang="ca-ES" sz="2800">
                <a:hlinkClick r:id="rId2"/>
              </a:rPr>
              <a:t>https://news.thewindowsclub.com/microsoft-ebook-to-learn-azure-94125/</a:t>
            </a:r>
            <a:endParaRPr lang="ca-ES" sz="2800"/>
          </a:p>
          <a:p>
            <a:r>
              <a:rPr lang="ca-ES" err="1"/>
              <a:t>Channel</a:t>
            </a:r>
            <a:r>
              <a:rPr lang="ca-ES"/>
              <a:t> 9 [vídeos]. </a:t>
            </a:r>
            <a:r>
              <a:rPr lang="ca-ES" sz="2800">
                <a:hlinkClick r:id="rId3"/>
              </a:rPr>
              <a:t>https://channel9.msdn.com</a:t>
            </a:r>
            <a:endParaRPr lang="ca-ES"/>
          </a:p>
          <a:p>
            <a:r>
              <a:rPr lang="ca-ES"/>
              <a:t>Microsoft Docs. </a:t>
            </a:r>
            <a:r>
              <a:rPr lang="ca-ES" b="1"/>
              <a:t>Get </a:t>
            </a:r>
            <a:r>
              <a:rPr lang="ca-ES" b="1" err="1"/>
              <a:t>Started</a:t>
            </a:r>
            <a:r>
              <a:rPr lang="ca-ES" b="1"/>
              <a:t> </a:t>
            </a:r>
            <a:r>
              <a:rPr lang="ca-ES" b="1" err="1"/>
              <a:t>with</a:t>
            </a:r>
            <a:r>
              <a:rPr lang="ca-ES" b="1"/>
              <a:t> </a:t>
            </a:r>
            <a:r>
              <a:rPr lang="ca-ES" b="1" err="1"/>
              <a:t>Azure</a:t>
            </a:r>
            <a:r>
              <a:rPr lang="ca-ES"/>
              <a:t>. </a:t>
            </a:r>
            <a:r>
              <a:rPr lang="ca-ES" sz="2800">
                <a:hlinkClick r:id="rId4"/>
              </a:rPr>
              <a:t>https://docs.microsoft.com/en-us/azure/</a:t>
            </a:r>
            <a:endParaRPr lang="ca-ES" sz="2800"/>
          </a:p>
          <a:p>
            <a:pPr marL="0" indent="0">
              <a:buNone/>
            </a:pPr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279982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err="1"/>
              <a:t>Altres</a:t>
            </a:r>
            <a:r>
              <a:rPr lang="en-US"/>
              <a:t> </a:t>
            </a:r>
            <a:r>
              <a:rPr lang="en-US" err="1"/>
              <a:t>dubtes</a:t>
            </a:r>
            <a:r>
              <a:rPr lang="en-US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7200"/>
          </a:p>
          <a:p>
            <a:pPr marL="0" indent="0" algn="ctr">
              <a:buNone/>
            </a:pPr>
            <a:r>
              <a:rPr lang="en-US" sz="7200"/>
              <a:t>GRÀCIES!!</a:t>
            </a:r>
          </a:p>
        </p:txBody>
      </p:sp>
    </p:spTree>
    <p:extLst>
      <p:ext uri="{BB962C8B-B14F-4D97-AF65-F5344CB8AC3E}">
        <p14:creationId xmlns:p14="http://schemas.microsoft.com/office/powerpoint/2010/main" val="22151686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uadroTexto 1">
            <a:extLst>
              <a:ext uri="{FF2B5EF4-FFF2-40B4-BE49-F238E27FC236}">
                <a16:creationId xmlns:a16="http://schemas.microsoft.com/office/drawing/2014/main" id="{F75623ED-CA54-42F2-8A5C-A6BDE2C1B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0" y="622617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ca-ES" altLang="ca-E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E1728-5BEC-094F-95DA-4E2E2B54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Elasticitat: adaptació a la demanda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2168FAF-B3B5-3D4E-A387-FEDFA3CBA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448" y="2204864"/>
            <a:ext cx="80772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6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8A751-3AF3-FD40-9431-BE942DA6C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Tipus de cloud (per propietat)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EA1F2C-0B1E-9446-80B1-FB4D6AA31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ca-ES" b="1"/>
              <a:t>Privat</a:t>
            </a:r>
            <a:r>
              <a:rPr lang="ca-ES"/>
              <a:t>: consisteix a gestionar els </a:t>
            </a:r>
            <a:r>
              <a:rPr lang="ca-ES" err="1"/>
              <a:t>datacenters</a:t>
            </a:r>
            <a:r>
              <a:rPr lang="ca-ES"/>
              <a:t> propis amb les eines i filosofia del cloud </a:t>
            </a:r>
            <a:r>
              <a:rPr lang="ca-ES" err="1"/>
              <a:t>computing</a:t>
            </a:r>
            <a:r>
              <a:rPr lang="ca-ES"/>
              <a:t>. Es perden bona part dels avantatges del cloud.</a:t>
            </a:r>
          </a:p>
          <a:p>
            <a:pPr algn="just"/>
            <a:endParaRPr lang="ca-ES"/>
          </a:p>
          <a:p>
            <a:pPr algn="just"/>
            <a:r>
              <a:rPr lang="ca-ES" b="1"/>
              <a:t>Públic</a:t>
            </a:r>
            <a:r>
              <a:rPr lang="ca-ES"/>
              <a:t>: utilitzar la infraestructura dels proveïdors. Permet aprofitar al màxim els avantatges del cloud i no necessita disposar de </a:t>
            </a:r>
            <a:r>
              <a:rPr lang="ca-ES" err="1"/>
              <a:t>datacenter</a:t>
            </a:r>
            <a:r>
              <a:rPr lang="ca-ES"/>
              <a:t> propi.</a:t>
            </a:r>
          </a:p>
          <a:p>
            <a:pPr algn="just"/>
            <a:endParaRPr lang="ca-ES"/>
          </a:p>
          <a:p>
            <a:pPr algn="just"/>
            <a:r>
              <a:rPr lang="ca-ES" b="1"/>
              <a:t>Híbrid</a:t>
            </a:r>
            <a:r>
              <a:rPr lang="ca-ES"/>
              <a:t>: bàsicament és tenir un cloud privat i utilitzar el cloud públic per suportar els pics de consum.</a:t>
            </a:r>
          </a:p>
          <a:p>
            <a:pPr algn="just"/>
            <a:endParaRPr lang="ca-ES"/>
          </a:p>
          <a:p>
            <a:pPr marL="0" indent="0" algn="just">
              <a:buNone/>
            </a:pPr>
            <a:r>
              <a:rPr lang="ca-ES">
                <a:solidFill>
                  <a:srgbClr val="C00000"/>
                </a:solidFill>
              </a:rPr>
              <a:t>Els models públic és el més popular per </a:t>
            </a:r>
            <a:r>
              <a:rPr lang="ca-ES" err="1">
                <a:solidFill>
                  <a:srgbClr val="C00000"/>
                </a:solidFill>
              </a:rPr>
              <a:t>startups</a:t>
            </a:r>
            <a:r>
              <a:rPr lang="ca-ES">
                <a:solidFill>
                  <a:srgbClr val="C00000"/>
                </a:solidFill>
              </a:rPr>
              <a:t>, particulars o empreses que no volen invertir en centres de dades propis.</a:t>
            </a:r>
          </a:p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20930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167E1-9F28-6F4F-9810-13C4D0DF0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Models ús cloud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02F86E7-2AC5-9341-B7CD-8E6FA912C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894185"/>
            <a:ext cx="8229600" cy="39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9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B7C48-E64C-ED4E-BC90-EC8057CD3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Principals proveïdors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3647BBB-52AC-DC47-88FB-634A0B52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421334"/>
            <a:ext cx="5400600" cy="473750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AA90ADD-9E38-6342-94BE-91F34E12F177}"/>
              </a:ext>
            </a:extLst>
          </p:cNvPr>
          <p:cNvSpPr/>
          <p:nvPr/>
        </p:nvSpPr>
        <p:spPr>
          <a:xfrm>
            <a:off x="6012160" y="5851066"/>
            <a:ext cx="18453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1400"/>
              <a:t>Font: </a:t>
            </a:r>
            <a:r>
              <a:rPr lang="ca-ES" sz="1400">
                <a:hlinkClick r:id="rId3"/>
              </a:rPr>
              <a:t>Informe Kinsta</a:t>
            </a:r>
            <a:r>
              <a:rPr lang="ca-E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36155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A-Plantilla formadors i formadores-CAT-2018  -  Mode de compatibilitat" id="{14B3AA2F-2E9B-46CC-AC73-D631F06AC316}" vid="{87570A4A-8319-416B-A2CF-5D8F18250188}"/>
    </a:ext>
  </a:extLst>
</a:theme>
</file>

<file path=ppt/theme/theme2.xml><?xml version="1.0" encoding="utf-8"?>
<a:theme xmlns:a="http://schemas.openxmlformats.org/drawingml/2006/main" name="Plantilla per formadors i formadores Agost 2017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A-Plantilla formadors i formadores-CAT-2018  -  Mode de compatibilitat" id="{14B3AA2F-2E9B-46CC-AC73-D631F06AC316}" vid="{F679C022-55E1-46E9-BAB6-E45E18CD5A34}"/>
    </a:ext>
  </a:extLst>
</a:theme>
</file>

<file path=ppt/theme/theme3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ASA-Plantilla formadors i formadores-CAT-2018  -  Mode de compatibilitat" id="{14B3AA2F-2E9B-46CC-AC73-D631F06AC316}" vid="{0EEA5066-0E5B-442D-ADFE-C7165054D078}"/>
    </a:ext>
  </a:extLst>
</a:theme>
</file>

<file path=ppt/theme/theme4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BASA-Plantilla formadors i formadores-CAT-2018</Template>
  <TotalTime>1567</TotalTime>
  <Words>1456</Words>
  <Application>Microsoft Macintosh PowerPoint</Application>
  <PresentationFormat>Presentación en pantalla (4:3)</PresentationFormat>
  <Paragraphs>187</Paragraphs>
  <Slides>53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53</vt:i4>
      </vt:variant>
    </vt:vector>
  </HeadingPairs>
  <TitlesOfParts>
    <vt:vector size="58" baseType="lpstr">
      <vt:lpstr>Arial</vt:lpstr>
      <vt:lpstr>Calibri</vt:lpstr>
      <vt:lpstr>Tema de Office</vt:lpstr>
      <vt:lpstr>Plantilla per formadors i formadores Agost 2017</vt:lpstr>
      <vt:lpstr>Diseño personalizado</vt:lpstr>
      <vt:lpstr>Presentación de PowerPoint</vt:lpstr>
      <vt:lpstr>Presentación de PowerPoint</vt:lpstr>
      <vt:lpstr>Agenda</vt:lpstr>
      <vt:lpstr>Què és això del cloud?</vt:lpstr>
      <vt:lpstr>Avantatges del cloud</vt:lpstr>
      <vt:lpstr>Elasticitat: adaptació a la demanda</vt:lpstr>
      <vt:lpstr>Tipus de cloud (per propietat)</vt:lpstr>
      <vt:lpstr>Models ús cloud</vt:lpstr>
      <vt:lpstr>Principals proveïdors</vt:lpstr>
      <vt:lpstr>Microsoft Azure</vt:lpstr>
      <vt:lpstr>Opcions d’administració</vt:lpstr>
      <vt:lpstr>Models de subscripció</vt:lpstr>
      <vt:lpstr>Azure: crear subscripció</vt:lpstr>
      <vt:lpstr>Azure: crear subscripció</vt:lpstr>
      <vt:lpstr>Azure: crear subscripció</vt:lpstr>
      <vt:lpstr>Azure: el portal d’administració</vt:lpstr>
      <vt:lpstr>El grup de recursos</vt:lpstr>
      <vt:lpstr>App Service</vt:lpstr>
      <vt:lpstr>Azure Web Apps</vt:lpstr>
      <vt:lpstr>App Service Plan</vt:lpstr>
      <vt:lpstr>App Service Plan (Linux)</vt:lpstr>
      <vt:lpstr>App Service Plan (Windows)</vt:lpstr>
      <vt:lpstr>App Service Plan</vt:lpstr>
      <vt:lpstr>Un primer exemple</vt:lpstr>
      <vt:lpstr>Un primer exemple</vt:lpstr>
      <vt:lpstr>Un primer exemple</vt:lpstr>
      <vt:lpstr>Models escalat</vt:lpstr>
      <vt:lpstr>Escalat vertical</vt:lpstr>
      <vt:lpstr>Escalat horitzontal</vt:lpstr>
      <vt:lpstr>Escalat horitzontal: manual</vt:lpstr>
      <vt:lpstr>Escalat horitzontal: automàtic</vt:lpstr>
      <vt:lpstr>Desplegament</vt:lpstr>
      <vt:lpstr>Integració contínua</vt:lpstr>
      <vt:lpstr>Previ: git en màquina local</vt:lpstr>
      <vt:lpstr>Integració contínua</vt:lpstr>
      <vt:lpstr>Integració contínua</vt:lpstr>
      <vt:lpstr>Integració contínua</vt:lpstr>
      <vt:lpstr>Integració contínua</vt:lpstr>
      <vt:lpstr>Integració contínua</vt:lpstr>
      <vt:lpstr>Exemple amb compilació</vt:lpstr>
      <vt:lpstr>Espais implementació</vt:lpstr>
      <vt:lpstr>Espais implementació</vt:lpstr>
      <vt:lpstr>Monitorització: mètriques</vt:lpstr>
      <vt:lpstr>Monitorització: logs</vt:lpstr>
      <vt:lpstr>Monitorització: logs</vt:lpstr>
      <vt:lpstr>Monitorització: logs</vt:lpstr>
      <vt:lpstr>Monitorització: App Insights</vt:lpstr>
      <vt:lpstr>Logic Apps</vt:lpstr>
      <vt:lpstr>Logic Apps. Plantilles</vt:lpstr>
      <vt:lpstr>Logic App: exemple</vt:lpstr>
      <vt:lpstr>Per seguir...</vt:lpstr>
      <vt:lpstr>Altres dubtes?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dc:creator>Laia Peiron Majos</dc:creator>
  <cp:lastModifiedBy>nx854</cp:lastModifiedBy>
  <cp:revision>31</cp:revision>
  <cp:lastPrinted>2020-07-03T08:40:53Z</cp:lastPrinted>
  <dcterms:created xsi:type="dcterms:W3CDTF">2018-12-24T15:24:30Z</dcterms:created>
  <dcterms:modified xsi:type="dcterms:W3CDTF">2020-11-17T14:51:57Z</dcterms:modified>
</cp:coreProperties>
</file>